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Caveat"/>
      <p:regular r:id="rId9"/>
      <p:bold r:id="rId10"/>
    </p:embeddedFont>
    <p:embeddedFont>
      <p:font typeface="Roboto"/>
      <p:regular r:id="rId11"/>
      <p:bold r:id="rId12"/>
      <p:italic r:id="rId13"/>
      <p:boldItalic r:id="rId14"/>
    </p:embeddedFont>
    <p:embeddedFont>
      <p:font typeface="IBM Plex Mono Light"/>
      <p:regular r:id="rId15"/>
      <p:bold r:id="rId16"/>
      <p:italic r:id="rId17"/>
      <p:boldItalic r:id="rId18"/>
    </p:embeddedFont>
    <p:embeddedFont>
      <p:font typeface="IBM Plex Mono ExtraLight"/>
      <p:regular r:id="rId19"/>
      <p:bold r:id="rId20"/>
      <p:italic r:id="rId21"/>
      <p:boldItalic r:id="rId22"/>
    </p:embeddedFont>
    <p:embeddedFont>
      <p:font typeface="Pacifico"/>
      <p:regular r:id="rId23"/>
    </p:embeddedFont>
    <p:embeddedFont>
      <p:font typeface="IBM Plex Mon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MonoExtraLight-bold.fntdata"/><Relationship Id="rId22" Type="http://schemas.openxmlformats.org/officeDocument/2006/relationships/font" Target="fonts/IBMPlexMonoExtraLight-boldItalic.fntdata"/><Relationship Id="rId21" Type="http://schemas.openxmlformats.org/officeDocument/2006/relationships/font" Target="fonts/IBMPlexMonoExtraLight-italic.fntdata"/><Relationship Id="rId24" Type="http://schemas.openxmlformats.org/officeDocument/2006/relationships/font" Target="fonts/IBMPlexMono-regular.fntdata"/><Relationship Id="rId23" Type="http://schemas.openxmlformats.org/officeDocument/2006/relationships/font" Target="fonts/Pacific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aveat-regular.fntdata"/><Relationship Id="rId26" Type="http://schemas.openxmlformats.org/officeDocument/2006/relationships/font" Target="fonts/IBMPlexMono-italic.fntdata"/><Relationship Id="rId25" Type="http://schemas.openxmlformats.org/officeDocument/2006/relationships/font" Target="fonts/IBMPlexMono-bold.fntdata"/><Relationship Id="rId27" Type="http://schemas.openxmlformats.org/officeDocument/2006/relationships/font" Target="fonts/IBMPlexMon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Roboto-regular.fntdata"/><Relationship Id="rId10" Type="http://schemas.openxmlformats.org/officeDocument/2006/relationships/font" Target="fonts/Caveat-bold.fntdata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5" Type="http://schemas.openxmlformats.org/officeDocument/2006/relationships/font" Target="fonts/IBMPlexMonoLight-regular.fntdata"/><Relationship Id="rId14" Type="http://schemas.openxmlformats.org/officeDocument/2006/relationships/font" Target="fonts/Roboto-boldItalic.fntdata"/><Relationship Id="rId17" Type="http://schemas.openxmlformats.org/officeDocument/2006/relationships/font" Target="fonts/IBMPlexMonoLight-italic.fntdata"/><Relationship Id="rId16" Type="http://schemas.openxmlformats.org/officeDocument/2006/relationships/font" Target="fonts/IBMPlexMonoLight-bold.fntdata"/><Relationship Id="rId19" Type="http://schemas.openxmlformats.org/officeDocument/2006/relationships/font" Target="fonts/IBMPlexMonoExtraLight-regular.fntdata"/><Relationship Id="rId18" Type="http://schemas.openxmlformats.org/officeDocument/2006/relationships/font" Target="fonts/IBMPlexMonoLigh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68cc3571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68cc3571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68cc3571f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368cc3571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68cc3571f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68cc3571f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1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HEADER_1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title"/>
          </p:nvPr>
        </p:nvSpPr>
        <p:spPr>
          <a:xfrm>
            <a:off x="250503" y="801575"/>
            <a:ext cx="86433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1377400" y="2116150"/>
            <a:ext cx="6389400" cy="15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CUSTOM_13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/>
          <p:nvPr/>
        </p:nvSpPr>
        <p:spPr>
          <a:xfrm>
            <a:off x="4728675" y="544175"/>
            <a:ext cx="3732900" cy="4052700"/>
          </a:xfrm>
          <a:prstGeom prst="roundRect">
            <a:avLst>
              <a:gd fmla="val 2627" name="adj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15;p4"/>
          <p:cNvSpPr txBox="1"/>
          <p:nvPr>
            <p:ph type="title"/>
          </p:nvPr>
        </p:nvSpPr>
        <p:spPr>
          <a:xfrm>
            <a:off x="243925" y="3881325"/>
            <a:ext cx="4484700" cy="8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5352125" y="1034150"/>
            <a:ext cx="2500200" cy="3066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175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3175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3175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3175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3175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3175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3175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3175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3175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2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5"/>
          <p:cNvCxnSpPr/>
          <p:nvPr/>
        </p:nvCxnSpPr>
        <p:spPr>
          <a:xfrm rot="10800000">
            <a:off x="-3050" y="1902325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" name="Google Shape;21;p5"/>
          <p:cNvSpPr/>
          <p:nvPr/>
        </p:nvSpPr>
        <p:spPr>
          <a:xfrm flipH="1">
            <a:off x="801715" y="1482825"/>
            <a:ext cx="30096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" name="Google Shape;22;p5"/>
          <p:cNvCxnSpPr/>
          <p:nvPr/>
        </p:nvCxnSpPr>
        <p:spPr>
          <a:xfrm rot="10800000">
            <a:off x="-2925" y="2533375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5"/>
          <p:cNvSpPr/>
          <p:nvPr/>
        </p:nvSpPr>
        <p:spPr>
          <a:xfrm flipH="1">
            <a:off x="801877" y="2113874"/>
            <a:ext cx="30096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" name="Google Shape;24;p5"/>
          <p:cNvCxnSpPr/>
          <p:nvPr/>
        </p:nvCxnSpPr>
        <p:spPr>
          <a:xfrm rot="10800000">
            <a:off x="-2925" y="3164654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" name="Google Shape;25;p5"/>
          <p:cNvSpPr/>
          <p:nvPr/>
        </p:nvSpPr>
        <p:spPr>
          <a:xfrm flipH="1">
            <a:off x="801877" y="2745153"/>
            <a:ext cx="30096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" name="Google Shape;26;p5"/>
          <p:cNvCxnSpPr/>
          <p:nvPr/>
        </p:nvCxnSpPr>
        <p:spPr>
          <a:xfrm rot="10800000">
            <a:off x="-2925" y="3803000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" name="Google Shape;27;p5"/>
          <p:cNvSpPr/>
          <p:nvPr/>
        </p:nvSpPr>
        <p:spPr>
          <a:xfrm flipH="1">
            <a:off x="801877" y="3383498"/>
            <a:ext cx="30096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" name="Google Shape;28;p5"/>
          <p:cNvCxnSpPr/>
          <p:nvPr/>
        </p:nvCxnSpPr>
        <p:spPr>
          <a:xfrm rot="10800000">
            <a:off x="-3050" y="4437527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" name="Google Shape;29;p5"/>
          <p:cNvSpPr/>
          <p:nvPr/>
        </p:nvSpPr>
        <p:spPr>
          <a:xfrm flipH="1">
            <a:off x="801715" y="4018025"/>
            <a:ext cx="30096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" name="Google Shape;30;p5"/>
          <p:cNvSpPr txBox="1"/>
          <p:nvPr>
            <p:ph idx="1" type="subTitle"/>
          </p:nvPr>
        </p:nvSpPr>
        <p:spPr>
          <a:xfrm>
            <a:off x="314425" y="180775"/>
            <a:ext cx="2107500" cy="10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1" name="Google Shape;31;p5"/>
          <p:cNvSpPr txBox="1"/>
          <p:nvPr>
            <p:ph idx="2" type="subTitle"/>
          </p:nvPr>
        </p:nvSpPr>
        <p:spPr>
          <a:xfrm>
            <a:off x="802850" y="1483850"/>
            <a:ext cx="30096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3" type="body"/>
          </p:nvPr>
        </p:nvSpPr>
        <p:spPr>
          <a:xfrm>
            <a:off x="4057850" y="1887650"/>
            <a:ext cx="47562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4" type="body"/>
          </p:nvPr>
        </p:nvSpPr>
        <p:spPr>
          <a:xfrm>
            <a:off x="4057850" y="2522313"/>
            <a:ext cx="4756200" cy="2367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34" name="Google Shape;34;p5"/>
          <p:cNvSpPr txBox="1"/>
          <p:nvPr>
            <p:ph idx="5" type="body"/>
          </p:nvPr>
        </p:nvSpPr>
        <p:spPr>
          <a:xfrm>
            <a:off x="4057850" y="3155688"/>
            <a:ext cx="47562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6" type="body"/>
          </p:nvPr>
        </p:nvSpPr>
        <p:spPr>
          <a:xfrm>
            <a:off x="4057850" y="3788388"/>
            <a:ext cx="47562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7" type="body"/>
          </p:nvPr>
        </p:nvSpPr>
        <p:spPr>
          <a:xfrm>
            <a:off x="4057850" y="4421088"/>
            <a:ext cx="4756200" cy="2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8" type="subTitle"/>
          </p:nvPr>
        </p:nvSpPr>
        <p:spPr>
          <a:xfrm>
            <a:off x="801725" y="2114000"/>
            <a:ext cx="30096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9" type="subTitle"/>
          </p:nvPr>
        </p:nvSpPr>
        <p:spPr>
          <a:xfrm>
            <a:off x="801725" y="2748175"/>
            <a:ext cx="30096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3" type="subTitle"/>
          </p:nvPr>
        </p:nvSpPr>
        <p:spPr>
          <a:xfrm>
            <a:off x="802850" y="3383150"/>
            <a:ext cx="30096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4" type="subTitle"/>
          </p:nvPr>
        </p:nvSpPr>
        <p:spPr>
          <a:xfrm>
            <a:off x="802850" y="4018825"/>
            <a:ext cx="30096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1976370" y="180775"/>
            <a:ext cx="8685900" cy="10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g References">
  <p:cSld name="CUSTOM_15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6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59;p6"/>
          <p:cNvSpPr/>
          <p:nvPr>
            <p:ph idx="2" type="pic"/>
          </p:nvPr>
        </p:nvSpPr>
        <p:spPr>
          <a:xfrm>
            <a:off x="6423338" y="492900"/>
            <a:ext cx="422400" cy="4224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6"/>
          <p:cNvSpPr/>
          <p:nvPr>
            <p:ph idx="3" type="pic"/>
          </p:nvPr>
        </p:nvSpPr>
        <p:spPr>
          <a:xfrm>
            <a:off x="6423338" y="1366600"/>
            <a:ext cx="422400" cy="4224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6"/>
          <p:cNvSpPr/>
          <p:nvPr>
            <p:ph idx="4" type="pic"/>
          </p:nvPr>
        </p:nvSpPr>
        <p:spPr>
          <a:xfrm>
            <a:off x="6423338" y="2240275"/>
            <a:ext cx="422400" cy="4224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6"/>
          <p:cNvSpPr txBox="1"/>
          <p:nvPr>
            <p:ph idx="1" type="subTitle"/>
          </p:nvPr>
        </p:nvSpPr>
        <p:spPr>
          <a:xfrm>
            <a:off x="6845750" y="1211800"/>
            <a:ext cx="2464200" cy="73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" name="Google Shape;63;p6"/>
          <p:cNvSpPr txBox="1"/>
          <p:nvPr>
            <p:ph idx="5" type="subTitle"/>
          </p:nvPr>
        </p:nvSpPr>
        <p:spPr>
          <a:xfrm>
            <a:off x="6845750" y="2085475"/>
            <a:ext cx="2464200" cy="73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6" type="subTitle"/>
          </p:nvPr>
        </p:nvSpPr>
        <p:spPr>
          <a:xfrm>
            <a:off x="6845750" y="2959150"/>
            <a:ext cx="2464200" cy="73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" name="Google Shape;65;p6"/>
          <p:cNvSpPr txBox="1"/>
          <p:nvPr>
            <p:ph idx="7" type="subTitle"/>
          </p:nvPr>
        </p:nvSpPr>
        <p:spPr>
          <a:xfrm>
            <a:off x="6845750" y="3832825"/>
            <a:ext cx="2464200" cy="73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" name="Google Shape;66;p6"/>
          <p:cNvSpPr/>
          <p:nvPr>
            <p:ph idx="8" type="pic"/>
          </p:nvPr>
        </p:nvSpPr>
        <p:spPr>
          <a:xfrm>
            <a:off x="6423338" y="3113938"/>
            <a:ext cx="422400" cy="4224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6"/>
          <p:cNvSpPr txBox="1"/>
          <p:nvPr>
            <p:ph idx="9" type="subTitle"/>
          </p:nvPr>
        </p:nvSpPr>
        <p:spPr>
          <a:xfrm>
            <a:off x="6845750" y="338125"/>
            <a:ext cx="2464200" cy="73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6"/>
          <p:cNvSpPr/>
          <p:nvPr>
            <p:ph idx="13" type="pic"/>
          </p:nvPr>
        </p:nvSpPr>
        <p:spPr>
          <a:xfrm>
            <a:off x="6423338" y="3987613"/>
            <a:ext cx="422400" cy="4224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6"/>
          <p:cNvSpPr txBox="1"/>
          <p:nvPr>
            <p:ph type="title"/>
          </p:nvPr>
        </p:nvSpPr>
        <p:spPr>
          <a:xfrm>
            <a:off x="208839" y="3853175"/>
            <a:ext cx="3015600" cy="11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4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6"/>
          <p:cNvSpPr txBox="1"/>
          <p:nvPr>
            <p:ph idx="15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cipe">
  <p:cSld name="CUSTOM_16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"/>
          <p:cNvSpPr/>
          <p:nvPr>
            <p:ph idx="2" type="pic"/>
          </p:nvPr>
        </p:nvSpPr>
        <p:spPr>
          <a:xfrm>
            <a:off x="25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7"/>
          <p:cNvSpPr/>
          <p:nvPr>
            <p:ph idx="3" type="pic"/>
          </p:nvPr>
        </p:nvSpPr>
        <p:spPr>
          <a:xfrm>
            <a:off x="4802975" y="4532150"/>
            <a:ext cx="398700" cy="265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75" name="Google Shape;75;p7"/>
          <p:cNvSpPr txBox="1"/>
          <p:nvPr>
            <p:ph type="title"/>
          </p:nvPr>
        </p:nvSpPr>
        <p:spPr>
          <a:xfrm>
            <a:off x="1338275" y="351050"/>
            <a:ext cx="36957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1" type="subTitle"/>
          </p:nvPr>
        </p:nvSpPr>
        <p:spPr>
          <a:xfrm>
            <a:off x="327600" y="2692400"/>
            <a:ext cx="52587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7"/>
          <p:cNvSpPr txBox="1"/>
          <p:nvPr>
            <p:ph idx="4" type="body"/>
          </p:nvPr>
        </p:nvSpPr>
        <p:spPr>
          <a:xfrm>
            <a:off x="403800" y="3110900"/>
            <a:ext cx="51093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cipe Overview">
  <p:cSld name="CUSTOM_17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/>
          <p:nvPr>
            <p:ph idx="2" type="pic"/>
          </p:nvPr>
        </p:nvSpPr>
        <p:spPr>
          <a:xfrm>
            <a:off x="5925600" y="0"/>
            <a:ext cx="3218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8"/>
          <p:cNvSpPr txBox="1"/>
          <p:nvPr>
            <p:ph idx="1" type="body"/>
          </p:nvPr>
        </p:nvSpPr>
        <p:spPr>
          <a:xfrm>
            <a:off x="390625" y="306925"/>
            <a:ext cx="31254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3175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3175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3175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3175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3175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3175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3175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3175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3175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81" name="Google Shape;81;p8"/>
          <p:cNvSpPr txBox="1"/>
          <p:nvPr>
            <p:ph idx="3" type="subTitle"/>
          </p:nvPr>
        </p:nvSpPr>
        <p:spPr>
          <a:xfrm>
            <a:off x="313425" y="3137100"/>
            <a:ext cx="5073300" cy="86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None/>
              <a:defRPr sz="4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82" name="Google Shape;82;p8"/>
          <p:cNvSpPr txBox="1"/>
          <p:nvPr>
            <p:ph type="title"/>
          </p:nvPr>
        </p:nvSpPr>
        <p:spPr>
          <a:xfrm>
            <a:off x="313425" y="3982300"/>
            <a:ext cx="4484700" cy="8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gredients Equipment Timing">
  <p:cSld name="CUSTOM_18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/>
          <p:nvPr/>
        </p:nvSpPr>
        <p:spPr>
          <a:xfrm>
            <a:off x="4938475" y="3471508"/>
            <a:ext cx="1683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0303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85" name="Google Shape;85;p9"/>
          <p:cNvSpPr txBox="1"/>
          <p:nvPr/>
        </p:nvSpPr>
        <p:spPr>
          <a:xfrm>
            <a:off x="4938475" y="3803796"/>
            <a:ext cx="1683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0303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86" name="Google Shape;86;p9"/>
          <p:cNvSpPr txBox="1"/>
          <p:nvPr/>
        </p:nvSpPr>
        <p:spPr>
          <a:xfrm>
            <a:off x="4938475" y="4119298"/>
            <a:ext cx="1683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0303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87" name="Google Shape;87;p9"/>
          <p:cNvSpPr txBox="1"/>
          <p:nvPr/>
        </p:nvSpPr>
        <p:spPr>
          <a:xfrm>
            <a:off x="4938475" y="4451586"/>
            <a:ext cx="1683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0303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88" name="Google Shape;88;p9"/>
          <p:cNvSpPr txBox="1"/>
          <p:nvPr/>
        </p:nvSpPr>
        <p:spPr>
          <a:xfrm>
            <a:off x="7121346" y="4119301"/>
            <a:ext cx="171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0303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89" name="Google Shape;89;p9"/>
          <p:cNvSpPr txBox="1"/>
          <p:nvPr/>
        </p:nvSpPr>
        <p:spPr>
          <a:xfrm>
            <a:off x="7121346" y="4451589"/>
            <a:ext cx="1710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0303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cxnSp>
        <p:nvCxnSpPr>
          <p:cNvPr id="90" name="Google Shape;90;p9"/>
          <p:cNvCxnSpPr/>
          <p:nvPr/>
        </p:nvCxnSpPr>
        <p:spPr>
          <a:xfrm rot="10800000">
            <a:off x="4699500" y="565800"/>
            <a:ext cx="0" cy="41091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9"/>
          <p:cNvCxnSpPr/>
          <p:nvPr/>
        </p:nvCxnSpPr>
        <p:spPr>
          <a:xfrm rot="10800000">
            <a:off x="6872275" y="565800"/>
            <a:ext cx="0" cy="41091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9"/>
          <p:cNvCxnSpPr/>
          <p:nvPr/>
        </p:nvCxnSpPr>
        <p:spPr>
          <a:xfrm>
            <a:off x="2488425" y="1300175"/>
            <a:ext cx="63471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9"/>
          <p:cNvSpPr txBox="1"/>
          <p:nvPr>
            <p:ph idx="1" type="body"/>
          </p:nvPr>
        </p:nvSpPr>
        <p:spPr>
          <a:xfrm>
            <a:off x="251400" y="3003825"/>
            <a:ext cx="1967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4" name="Google Shape;94;p9"/>
          <p:cNvSpPr txBox="1"/>
          <p:nvPr>
            <p:ph idx="2" type="body"/>
          </p:nvPr>
        </p:nvSpPr>
        <p:spPr>
          <a:xfrm>
            <a:off x="2776938" y="1403275"/>
            <a:ext cx="1798800" cy="3298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95" name="Google Shape;95;p9"/>
          <p:cNvSpPr txBox="1"/>
          <p:nvPr>
            <p:ph idx="3" type="body"/>
          </p:nvPr>
        </p:nvSpPr>
        <p:spPr>
          <a:xfrm>
            <a:off x="4955375" y="1403275"/>
            <a:ext cx="17100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9"/>
          <p:cNvSpPr txBox="1"/>
          <p:nvPr>
            <p:ph idx="4" type="body"/>
          </p:nvPr>
        </p:nvSpPr>
        <p:spPr>
          <a:xfrm>
            <a:off x="7147560" y="1403275"/>
            <a:ext cx="16416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9"/>
          <p:cNvSpPr txBox="1"/>
          <p:nvPr>
            <p:ph idx="5" type="subTitle"/>
          </p:nvPr>
        </p:nvSpPr>
        <p:spPr>
          <a:xfrm>
            <a:off x="2655800" y="702100"/>
            <a:ext cx="1581000" cy="6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98" name="Google Shape;98;p9"/>
          <p:cNvSpPr txBox="1"/>
          <p:nvPr>
            <p:ph idx="6" type="subTitle"/>
          </p:nvPr>
        </p:nvSpPr>
        <p:spPr>
          <a:xfrm>
            <a:off x="4823475" y="702100"/>
            <a:ext cx="1581000" cy="6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99" name="Google Shape;99;p9"/>
          <p:cNvSpPr txBox="1"/>
          <p:nvPr>
            <p:ph idx="7" type="subTitle"/>
          </p:nvPr>
        </p:nvSpPr>
        <p:spPr>
          <a:xfrm>
            <a:off x="6991150" y="702100"/>
            <a:ext cx="1581000" cy="6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0" name="Google Shape;100;p9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9"/>
          <p:cNvSpPr txBox="1"/>
          <p:nvPr>
            <p:ph idx="8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 by Step 1">
  <p:cSld name="CUSTOM_19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269588" y="1808975"/>
            <a:ext cx="1967100" cy="9693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104" name="Google Shape;104;p10"/>
          <p:cNvSpPr txBox="1"/>
          <p:nvPr>
            <p:ph idx="2" type="subTitle"/>
          </p:nvPr>
        </p:nvSpPr>
        <p:spPr>
          <a:xfrm>
            <a:off x="181700" y="122397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5" name="Google Shape;105;p10"/>
          <p:cNvSpPr txBox="1"/>
          <p:nvPr>
            <p:ph idx="3" type="body"/>
          </p:nvPr>
        </p:nvSpPr>
        <p:spPr>
          <a:xfrm>
            <a:off x="4641263" y="1808975"/>
            <a:ext cx="1967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06" name="Google Shape;106;p10"/>
          <p:cNvSpPr txBox="1"/>
          <p:nvPr>
            <p:ph idx="4" type="subTitle"/>
          </p:nvPr>
        </p:nvSpPr>
        <p:spPr>
          <a:xfrm>
            <a:off x="4553375" y="122397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7" name="Google Shape;107;p10"/>
          <p:cNvSpPr txBox="1"/>
          <p:nvPr>
            <p:ph idx="5" type="body"/>
          </p:nvPr>
        </p:nvSpPr>
        <p:spPr>
          <a:xfrm>
            <a:off x="2455525" y="843125"/>
            <a:ext cx="1967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08" name="Google Shape;108;p10"/>
          <p:cNvSpPr txBox="1"/>
          <p:nvPr>
            <p:ph idx="6" type="subTitle"/>
          </p:nvPr>
        </p:nvSpPr>
        <p:spPr>
          <a:xfrm>
            <a:off x="2367638" y="25812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9" name="Google Shape;109;p10"/>
          <p:cNvSpPr txBox="1"/>
          <p:nvPr>
            <p:ph idx="7" type="body"/>
          </p:nvPr>
        </p:nvSpPr>
        <p:spPr>
          <a:xfrm>
            <a:off x="6797775" y="843125"/>
            <a:ext cx="1967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●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○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IBM Plex Mono"/>
              <a:buChar char="■"/>
              <a:defRPr sz="11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10" name="Google Shape;110;p10"/>
          <p:cNvSpPr txBox="1"/>
          <p:nvPr>
            <p:ph idx="8" type="subTitle"/>
          </p:nvPr>
        </p:nvSpPr>
        <p:spPr>
          <a:xfrm>
            <a:off x="6709888" y="25812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type="title"/>
          </p:nvPr>
        </p:nvSpPr>
        <p:spPr>
          <a:xfrm>
            <a:off x="6654375" y="4040175"/>
            <a:ext cx="22539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1pPr>
            <a:lvl2pPr lv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2pPr>
            <a:lvl3pPr lvl="2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3pPr>
            <a:lvl4pPr lvl="3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4pPr>
            <a:lvl5pPr lvl="4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5pPr>
            <a:lvl6pPr lvl="5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6pPr>
            <a:lvl7pPr lvl="6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7pPr>
            <a:lvl8pPr lvl="7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8pPr>
            <a:lvl9pPr lvl="8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12" name="Google Shape;112;p10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3" name="Google Shape;113;p10"/>
          <p:cNvSpPr txBox="1"/>
          <p:nvPr>
            <p:ph idx="9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 by Step 2">
  <p:cSld name="CUSTOM_19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/>
          <p:nvPr>
            <p:ph idx="1" type="subTitle"/>
          </p:nvPr>
        </p:nvSpPr>
        <p:spPr>
          <a:xfrm rot="-5400000">
            <a:off x="-769750" y="1196075"/>
            <a:ext cx="3913200" cy="19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Font typeface="IBM Plex Mono ExtraLight"/>
              <a:buNone/>
              <a:defRPr sz="9600">
                <a:solidFill>
                  <a:schemeClr val="accent2"/>
                </a:solidFill>
                <a:latin typeface="IBM Plex Mono ExtraLight"/>
                <a:ea typeface="IBM Plex Mono ExtraLight"/>
                <a:cs typeface="IBM Plex Mono ExtraLight"/>
                <a:sym typeface="IBM Plex Mono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600"/>
              <a:buFont typeface="IBM Plex Mono Light"/>
              <a:buNone/>
              <a:defRPr sz="9600">
                <a:solidFill>
                  <a:schemeClr val="accent4"/>
                </a:solidFill>
                <a:latin typeface="IBM Plex Mono Light"/>
                <a:ea typeface="IBM Plex Mono Light"/>
                <a:cs typeface="IBM Plex Mono Light"/>
                <a:sym typeface="IBM Plex Mono Light"/>
              </a:defRPr>
            </a:lvl9pPr>
          </a:lstStyle>
          <a:p/>
        </p:txBody>
      </p:sp>
      <p:cxnSp>
        <p:nvCxnSpPr>
          <p:cNvPr id="116" name="Google Shape;116;p11"/>
          <p:cNvCxnSpPr/>
          <p:nvPr/>
        </p:nvCxnSpPr>
        <p:spPr>
          <a:xfrm>
            <a:off x="2123311" y="177511"/>
            <a:ext cx="0" cy="47943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" name="Google Shape;117;p11"/>
          <p:cNvSpPr txBox="1"/>
          <p:nvPr>
            <p:ph idx="2" type="body"/>
          </p:nvPr>
        </p:nvSpPr>
        <p:spPr>
          <a:xfrm>
            <a:off x="2611399" y="71060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18" name="Google Shape;118;p11"/>
          <p:cNvSpPr txBox="1"/>
          <p:nvPr>
            <p:ph idx="3" type="subTitle"/>
          </p:nvPr>
        </p:nvSpPr>
        <p:spPr>
          <a:xfrm>
            <a:off x="2523500" y="1256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19" name="Google Shape;119;p11"/>
          <p:cNvSpPr txBox="1"/>
          <p:nvPr>
            <p:ph idx="4" type="body"/>
          </p:nvPr>
        </p:nvSpPr>
        <p:spPr>
          <a:xfrm>
            <a:off x="2611399" y="229625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20" name="Google Shape;120;p11"/>
          <p:cNvSpPr txBox="1"/>
          <p:nvPr>
            <p:ph idx="5" type="subTitle"/>
          </p:nvPr>
        </p:nvSpPr>
        <p:spPr>
          <a:xfrm>
            <a:off x="2523500" y="171125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21" name="Google Shape;121;p11"/>
          <p:cNvSpPr txBox="1"/>
          <p:nvPr>
            <p:ph idx="6" type="body"/>
          </p:nvPr>
        </p:nvSpPr>
        <p:spPr>
          <a:xfrm>
            <a:off x="2611399" y="3927500"/>
            <a:ext cx="1493100" cy="9693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122" name="Google Shape;122;p11"/>
          <p:cNvSpPr txBox="1"/>
          <p:nvPr>
            <p:ph idx="7" type="subTitle"/>
          </p:nvPr>
        </p:nvSpPr>
        <p:spPr>
          <a:xfrm>
            <a:off x="2523500" y="33425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23" name="Google Shape;123;p11"/>
          <p:cNvSpPr/>
          <p:nvPr>
            <p:ph idx="8" type="pic"/>
          </p:nvPr>
        </p:nvSpPr>
        <p:spPr>
          <a:xfrm>
            <a:off x="4182350" y="359550"/>
            <a:ext cx="1162800" cy="116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4" name="Google Shape;124;p11"/>
          <p:cNvSpPr/>
          <p:nvPr>
            <p:ph idx="9" type="pic"/>
          </p:nvPr>
        </p:nvSpPr>
        <p:spPr>
          <a:xfrm>
            <a:off x="4182350" y="1990350"/>
            <a:ext cx="1162800" cy="116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5" name="Google Shape;125;p11"/>
          <p:cNvSpPr/>
          <p:nvPr>
            <p:ph idx="13" type="pic"/>
          </p:nvPr>
        </p:nvSpPr>
        <p:spPr>
          <a:xfrm>
            <a:off x="4182350" y="3595100"/>
            <a:ext cx="1162800" cy="116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6" name="Google Shape;126;p11"/>
          <p:cNvSpPr txBox="1"/>
          <p:nvPr>
            <p:ph idx="14" type="body"/>
          </p:nvPr>
        </p:nvSpPr>
        <p:spPr>
          <a:xfrm>
            <a:off x="5956724" y="71060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27" name="Google Shape;127;p11"/>
          <p:cNvSpPr txBox="1"/>
          <p:nvPr>
            <p:ph idx="15" type="subTitle"/>
          </p:nvPr>
        </p:nvSpPr>
        <p:spPr>
          <a:xfrm>
            <a:off x="5868825" y="1256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28" name="Google Shape;128;p11"/>
          <p:cNvSpPr txBox="1"/>
          <p:nvPr>
            <p:ph idx="16" type="body"/>
          </p:nvPr>
        </p:nvSpPr>
        <p:spPr>
          <a:xfrm>
            <a:off x="5956724" y="229625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29" name="Google Shape;129;p11"/>
          <p:cNvSpPr txBox="1"/>
          <p:nvPr>
            <p:ph idx="17" type="subTitle"/>
          </p:nvPr>
        </p:nvSpPr>
        <p:spPr>
          <a:xfrm>
            <a:off x="5868825" y="171125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30" name="Google Shape;130;p11"/>
          <p:cNvSpPr txBox="1"/>
          <p:nvPr>
            <p:ph idx="18" type="body"/>
          </p:nvPr>
        </p:nvSpPr>
        <p:spPr>
          <a:xfrm>
            <a:off x="5956724" y="392750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31" name="Google Shape;131;p11"/>
          <p:cNvSpPr txBox="1"/>
          <p:nvPr>
            <p:ph idx="19" type="subTitle"/>
          </p:nvPr>
        </p:nvSpPr>
        <p:spPr>
          <a:xfrm>
            <a:off x="5868825" y="33425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32" name="Google Shape;132;p11"/>
          <p:cNvSpPr/>
          <p:nvPr>
            <p:ph idx="20" type="pic"/>
          </p:nvPr>
        </p:nvSpPr>
        <p:spPr>
          <a:xfrm>
            <a:off x="7527675" y="359550"/>
            <a:ext cx="1162800" cy="116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3" name="Google Shape;133;p11"/>
          <p:cNvSpPr/>
          <p:nvPr>
            <p:ph idx="21" type="pic"/>
          </p:nvPr>
        </p:nvSpPr>
        <p:spPr>
          <a:xfrm>
            <a:off x="7527675" y="1990350"/>
            <a:ext cx="1162800" cy="116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4" name="Google Shape;134;p11"/>
          <p:cNvSpPr/>
          <p:nvPr>
            <p:ph idx="22" type="pic"/>
          </p:nvPr>
        </p:nvSpPr>
        <p:spPr>
          <a:xfrm>
            <a:off x="7527675" y="3595100"/>
            <a:ext cx="1162800" cy="116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5" name="Google Shape;135;p11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6" name="Google Shape;136;p11"/>
          <p:cNvSpPr txBox="1"/>
          <p:nvPr>
            <p:ph idx="23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 by Step 3">
  <p:cSld name="CUSTOM_19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/>
          <p:nvPr>
            <p:ph idx="1" type="body"/>
          </p:nvPr>
        </p:nvSpPr>
        <p:spPr>
          <a:xfrm>
            <a:off x="1299999" y="52305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39" name="Google Shape;139;p12"/>
          <p:cNvSpPr txBox="1"/>
          <p:nvPr>
            <p:ph idx="2" type="subTitle"/>
          </p:nvPr>
        </p:nvSpPr>
        <p:spPr>
          <a:xfrm>
            <a:off x="380475" y="276125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40" name="Google Shape;140;p12"/>
          <p:cNvSpPr txBox="1"/>
          <p:nvPr>
            <p:ph idx="3" type="subTitle"/>
          </p:nvPr>
        </p:nvSpPr>
        <p:spPr>
          <a:xfrm>
            <a:off x="1573975" y="1608400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41" name="Google Shape;141;p12"/>
          <p:cNvSpPr txBox="1"/>
          <p:nvPr>
            <p:ph idx="4" type="body"/>
          </p:nvPr>
        </p:nvSpPr>
        <p:spPr>
          <a:xfrm>
            <a:off x="199999" y="188180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42" name="Google Shape;142;p12"/>
          <p:cNvSpPr txBox="1"/>
          <p:nvPr>
            <p:ph idx="5" type="body"/>
          </p:nvPr>
        </p:nvSpPr>
        <p:spPr>
          <a:xfrm>
            <a:off x="1299999" y="3098025"/>
            <a:ext cx="1493100" cy="9693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143" name="Google Shape;143;p12"/>
          <p:cNvSpPr txBox="1"/>
          <p:nvPr>
            <p:ph idx="6" type="subTitle"/>
          </p:nvPr>
        </p:nvSpPr>
        <p:spPr>
          <a:xfrm>
            <a:off x="380475" y="2851100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44" name="Google Shape;144;p12"/>
          <p:cNvSpPr txBox="1"/>
          <p:nvPr>
            <p:ph idx="7" type="body"/>
          </p:nvPr>
        </p:nvSpPr>
        <p:spPr>
          <a:xfrm>
            <a:off x="4414149" y="52305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45" name="Google Shape;145;p12"/>
          <p:cNvSpPr txBox="1"/>
          <p:nvPr>
            <p:ph idx="8" type="subTitle"/>
          </p:nvPr>
        </p:nvSpPr>
        <p:spPr>
          <a:xfrm>
            <a:off x="3494625" y="276125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46" name="Google Shape;146;p12"/>
          <p:cNvSpPr txBox="1"/>
          <p:nvPr>
            <p:ph idx="9" type="subTitle"/>
          </p:nvPr>
        </p:nvSpPr>
        <p:spPr>
          <a:xfrm>
            <a:off x="4688125" y="1608400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47" name="Google Shape;147;p12"/>
          <p:cNvSpPr txBox="1"/>
          <p:nvPr>
            <p:ph idx="13" type="body"/>
          </p:nvPr>
        </p:nvSpPr>
        <p:spPr>
          <a:xfrm>
            <a:off x="3314149" y="188180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48" name="Google Shape;148;p12"/>
          <p:cNvSpPr txBox="1"/>
          <p:nvPr>
            <p:ph idx="14" type="body"/>
          </p:nvPr>
        </p:nvSpPr>
        <p:spPr>
          <a:xfrm>
            <a:off x="4414149" y="3098025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49" name="Google Shape;149;p12"/>
          <p:cNvSpPr txBox="1"/>
          <p:nvPr>
            <p:ph idx="15" type="subTitle"/>
          </p:nvPr>
        </p:nvSpPr>
        <p:spPr>
          <a:xfrm>
            <a:off x="3494625" y="2851100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50" name="Google Shape;150;p12"/>
          <p:cNvSpPr txBox="1"/>
          <p:nvPr>
            <p:ph idx="16" type="body"/>
          </p:nvPr>
        </p:nvSpPr>
        <p:spPr>
          <a:xfrm>
            <a:off x="7344949" y="52305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51" name="Google Shape;151;p12"/>
          <p:cNvSpPr txBox="1"/>
          <p:nvPr>
            <p:ph idx="17" type="subTitle"/>
          </p:nvPr>
        </p:nvSpPr>
        <p:spPr>
          <a:xfrm>
            <a:off x="6425425" y="276125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52" name="Google Shape;152;p12"/>
          <p:cNvSpPr txBox="1"/>
          <p:nvPr>
            <p:ph idx="18" type="subTitle"/>
          </p:nvPr>
        </p:nvSpPr>
        <p:spPr>
          <a:xfrm>
            <a:off x="7618925" y="1608400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53" name="Google Shape;153;p12"/>
          <p:cNvSpPr txBox="1"/>
          <p:nvPr>
            <p:ph idx="19" type="body"/>
          </p:nvPr>
        </p:nvSpPr>
        <p:spPr>
          <a:xfrm>
            <a:off x="6244949" y="1881800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54" name="Google Shape;154;p12"/>
          <p:cNvSpPr txBox="1"/>
          <p:nvPr>
            <p:ph idx="20" type="body"/>
          </p:nvPr>
        </p:nvSpPr>
        <p:spPr>
          <a:xfrm>
            <a:off x="7344949" y="3098025"/>
            <a:ext cx="14931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55" name="Google Shape;155;p12"/>
          <p:cNvSpPr txBox="1"/>
          <p:nvPr>
            <p:ph idx="21" type="subTitle"/>
          </p:nvPr>
        </p:nvSpPr>
        <p:spPr>
          <a:xfrm>
            <a:off x="6425425" y="2851100"/>
            <a:ext cx="1056000" cy="9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Caveat"/>
              <a:buNone/>
              <a:defRPr sz="6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56" name="Google Shape;156;p12"/>
          <p:cNvSpPr txBox="1"/>
          <p:nvPr>
            <p:ph idx="22" type="subTitle"/>
          </p:nvPr>
        </p:nvSpPr>
        <p:spPr>
          <a:xfrm>
            <a:off x="4550625" y="4114925"/>
            <a:ext cx="4467600" cy="8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7" name="Google Shape;157;p12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8" name="Google Shape;158;p12"/>
          <p:cNvSpPr txBox="1"/>
          <p:nvPr>
            <p:ph idx="23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 by Step 4">
  <p:cSld name="CUSTOM_22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"/>
          <p:cNvSpPr txBox="1"/>
          <p:nvPr>
            <p:ph idx="1" type="body"/>
          </p:nvPr>
        </p:nvSpPr>
        <p:spPr>
          <a:xfrm>
            <a:off x="1431675" y="761175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61" name="Google Shape;161;p13"/>
          <p:cNvSpPr txBox="1"/>
          <p:nvPr>
            <p:ph idx="2" type="subTitle"/>
          </p:nvPr>
        </p:nvSpPr>
        <p:spPr>
          <a:xfrm>
            <a:off x="1343775" y="17617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62" name="Google Shape;162;p13"/>
          <p:cNvSpPr/>
          <p:nvPr>
            <p:ph idx="3" type="pic"/>
          </p:nvPr>
        </p:nvSpPr>
        <p:spPr>
          <a:xfrm>
            <a:off x="470775" y="462800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3" name="Google Shape;163;p13"/>
          <p:cNvSpPr/>
          <p:nvPr>
            <p:ph idx="4" type="pic"/>
          </p:nvPr>
        </p:nvSpPr>
        <p:spPr>
          <a:xfrm>
            <a:off x="2118300" y="1666800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4" name="Google Shape;164;p13"/>
          <p:cNvSpPr txBox="1"/>
          <p:nvPr>
            <p:ph idx="5" type="body"/>
          </p:nvPr>
        </p:nvSpPr>
        <p:spPr>
          <a:xfrm>
            <a:off x="345800" y="1960225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65" name="Google Shape;165;p13"/>
          <p:cNvSpPr txBox="1"/>
          <p:nvPr>
            <p:ph idx="6" type="subTitle"/>
          </p:nvPr>
        </p:nvSpPr>
        <p:spPr>
          <a:xfrm>
            <a:off x="334100" y="137522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66" name="Google Shape;166;p13"/>
          <p:cNvSpPr txBox="1"/>
          <p:nvPr>
            <p:ph idx="7" type="body"/>
          </p:nvPr>
        </p:nvSpPr>
        <p:spPr>
          <a:xfrm>
            <a:off x="1431675" y="3291100"/>
            <a:ext cx="1493100" cy="7221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167" name="Google Shape;167;p13"/>
          <p:cNvSpPr txBox="1"/>
          <p:nvPr>
            <p:ph idx="8" type="subTitle"/>
          </p:nvPr>
        </p:nvSpPr>
        <p:spPr>
          <a:xfrm>
            <a:off x="1343775" y="27061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68" name="Google Shape;168;p13"/>
          <p:cNvSpPr/>
          <p:nvPr>
            <p:ph idx="9" type="pic"/>
          </p:nvPr>
        </p:nvSpPr>
        <p:spPr>
          <a:xfrm>
            <a:off x="470775" y="2992725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9" name="Google Shape;169;p13"/>
          <p:cNvSpPr txBox="1"/>
          <p:nvPr>
            <p:ph idx="13" type="body"/>
          </p:nvPr>
        </p:nvSpPr>
        <p:spPr>
          <a:xfrm>
            <a:off x="4337900" y="761175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70" name="Google Shape;170;p13"/>
          <p:cNvSpPr txBox="1"/>
          <p:nvPr>
            <p:ph idx="14" type="subTitle"/>
          </p:nvPr>
        </p:nvSpPr>
        <p:spPr>
          <a:xfrm>
            <a:off x="4250000" y="17617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71" name="Google Shape;171;p13"/>
          <p:cNvSpPr/>
          <p:nvPr>
            <p:ph idx="15" type="pic"/>
          </p:nvPr>
        </p:nvSpPr>
        <p:spPr>
          <a:xfrm>
            <a:off x="3377000" y="462800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2" name="Google Shape;172;p13"/>
          <p:cNvSpPr/>
          <p:nvPr>
            <p:ph idx="16" type="pic"/>
          </p:nvPr>
        </p:nvSpPr>
        <p:spPr>
          <a:xfrm>
            <a:off x="5024525" y="1666800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3" name="Google Shape;173;p13"/>
          <p:cNvSpPr txBox="1"/>
          <p:nvPr>
            <p:ph idx="17" type="body"/>
          </p:nvPr>
        </p:nvSpPr>
        <p:spPr>
          <a:xfrm>
            <a:off x="3252025" y="1960225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74" name="Google Shape;174;p13"/>
          <p:cNvSpPr txBox="1"/>
          <p:nvPr>
            <p:ph idx="18" type="subTitle"/>
          </p:nvPr>
        </p:nvSpPr>
        <p:spPr>
          <a:xfrm>
            <a:off x="3240325" y="137522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75" name="Google Shape;175;p13"/>
          <p:cNvSpPr txBox="1"/>
          <p:nvPr>
            <p:ph idx="19" type="body"/>
          </p:nvPr>
        </p:nvSpPr>
        <p:spPr>
          <a:xfrm>
            <a:off x="4337900" y="3291100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76" name="Google Shape;176;p13"/>
          <p:cNvSpPr txBox="1"/>
          <p:nvPr>
            <p:ph idx="20" type="subTitle"/>
          </p:nvPr>
        </p:nvSpPr>
        <p:spPr>
          <a:xfrm>
            <a:off x="4250000" y="27061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77" name="Google Shape;177;p13"/>
          <p:cNvSpPr/>
          <p:nvPr>
            <p:ph idx="21" type="pic"/>
          </p:nvPr>
        </p:nvSpPr>
        <p:spPr>
          <a:xfrm>
            <a:off x="3377000" y="2992725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8" name="Google Shape;178;p13"/>
          <p:cNvSpPr txBox="1"/>
          <p:nvPr>
            <p:ph idx="22" type="body"/>
          </p:nvPr>
        </p:nvSpPr>
        <p:spPr>
          <a:xfrm>
            <a:off x="7324400" y="761175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79" name="Google Shape;179;p13"/>
          <p:cNvSpPr txBox="1"/>
          <p:nvPr>
            <p:ph idx="23" type="subTitle"/>
          </p:nvPr>
        </p:nvSpPr>
        <p:spPr>
          <a:xfrm>
            <a:off x="7236500" y="17617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80" name="Google Shape;180;p13"/>
          <p:cNvSpPr/>
          <p:nvPr>
            <p:ph idx="24" type="pic"/>
          </p:nvPr>
        </p:nvSpPr>
        <p:spPr>
          <a:xfrm>
            <a:off x="6363500" y="462800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1" name="Google Shape;181;p13"/>
          <p:cNvSpPr/>
          <p:nvPr>
            <p:ph idx="25" type="pic"/>
          </p:nvPr>
        </p:nvSpPr>
        <p:spPr>
          <a:xfrm>
            <a:off x="8011025" y="1666800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2" name="Google Shape;182;p13"/>
          <p:cNvSpPr txBox="1"/>
          <p:nvPr>
            <p:ph idx="26" type="body"/>
          </p:nvPr>
        </p:nvSpPr>
        <p:spPr>
          <a:xfrm>
            <a:off x="6238525" y="1960225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83" name="Google Shape;183;p13"/>
          <p:cNvSpPr txBox="1"/>
          <p:nvPr>
            <p:ph idx="27" type="subTitle"/>
          </p:nvPr>
        </p:nvSpPr>
        <p:spPr>
          <a:xfrm>
            <a:off x="6226825" y="1375225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84" name="Google Shape;184;p13"/>
          <p:cNvSpPr txBox="1"/>
          <p:nvPr>
            <p:ph idx="28" type="body"/>
          </p:nvPr>
        </p:nvSpPr>
        <p:spPr>
          <a:xfrm>
            <a:off x="7324400" y="3291100"/>
            <a:ext cx="14931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185" name="Google Shape;185;p13"/>
          <p:cNvSpPr txBox="1"/>
          <p:nvPr>
            <p:ph idx="29" type="subTitle"/>
          </p:nvPr>
        </p:nvSpPr>
        <p:spPr>
          <a:xfrm>
            <a:off x="7236500" y="2706100"/>
            <a:ext cx="15810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86" name="Google Shape;186;p13"/>
          <p:cNvSpPr/>
          <p:nvPr>
            <p:ph idx="30" type="pic"/>
          </p:nvPr>
        </p:nvSpPr>
        <p:spPr>
          <a:xfrm>
            <a:off x="6363500" y="2992725"/>
            <a:ext cx="798000" cy="798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7" name="Google Shape;187;p13"/>
          <p:cNvSpPr txBox="1"/>
          <p:nvPr>
            <p:ph idx="31" type="subTitle"/>
          </p:nvPr>
        </p:nvSpPr>
        <p:spPr>
          <a:xfrm>
            <a:off x="5235850" y="4114925"/>
            <a:ext cx="3782400" cy="8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88" name="Google Shape;188;p13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13"/>
          <p:cNvSpPr txBox="1"/>
          <p:nvPr>
            <p:ph idx="32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 by Step 5a">
  <p:cSld name="CUSTOM_23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14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14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14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14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14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14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14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14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271247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5928825" y="3524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14"/>
          <p:cNvSpPr txBox="1"/>
          <p:nvPr>
            <p:ph idx="1" type="subTitle"/>
          </p:nvPr>
        </p:nvSpPr>
        <p:spPr>
          <a:xfrm>
            <a:off x="167075" y="53250"/>
            <a:ext cx="1581000" cy="6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0" name="Google Shape;210;p14"/>
          <p:cNvSpPr txBox="1"/>
          <p:nvPr>
            <p:ph type="title"/>
          </p:nvPr>
        </p:nvSpPr>
        <p:spPr>
          <a:xfrm>
            <a:off x="125700" y="82600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1" name="Google Shape;211;p14"/>
          <p:cNvSpPr/>
          <p:nvPr>
            <p:ph idx="2" type="pic"/>
          </p:nvPr>
        </p:nvSpPr>
        <p:spPr>
          <a:xfrm>
            <a:off x="3017300" y="586450"/>
            <a:ext cx="2439000" cy="14295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12" name="Google Shape;212;p14"/>
          <p:cNvSpPr/>
          <p:nvPr>
            <p:ph idx="3" type="pic"/>
          </p:nvPr>
        </p:nvSpPr>
        <p:spPr>
          <a:xfrm>
            <a:off x="6205700" y="586450"/>
            <a:ext cx="2439000" cy="14295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13" name="Google Shape;213;p14"/>
          <p:cNvSpPr txBox="1"/>
          <p:nvPr>
            <p:ph idx="4" type="body"/>
          </p:nvPr>
        </p:nvSpPr>
        <p:spPr>
          <a:xfrm>
            <a:off x="3105200" y="2506300"/>
            <a:ext cx="21738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14" name="Google Shape;214;p14"/>
          <p:cNvSpPr txBox="1"/>
          <p:nvPr>
            <p:ph idx="5" type="subTitle"/>
          </p:nvPr>
        </p:nvSpPr>
        <p:spPr>
          <a:xfrm>
            <a:off x="3017300" y="1886500"/>
            <a:ext cx="22617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215" name="Google Shape;215;p14"/>
          <p:cNvSpPr txBox="1"/>
          <p:nvPr>
            <p:ph idx="6" type="body"/>
          </p:nvPr>
        </p:nvSpPr>
        <p:spPr>
          <a:xfrm>
            <a:off x="3105200" y="3789950"/>
            <a:ext cx="21738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16" name="Google Shape;216;p14"/>
          <p:cNvSpPr txBox="1"/>
          <p:nvPr>
            <p:ph idx="7" type="subTitle"/>
          </p:nvPr>
        </p:nvSpPr>
        <p:spPr>
          <a:xfrm>
            <a:off x="3017300" y="3170150"/>
            <a:ext cx="21738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217" name="Google Shape;217;p14"/>
          <p:cNvSpPr txBox="1"/>
          <p:nvPr>
            <p:ph idx="8" type="body"/>
          </p:nvPr>
        </p:nvSpPr>
        <p:spPr>
          <a:xfrm>
            <a:off x="6293600" y="2506300"/>
            <a:ext cx="2173800" cy="7761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18" name="Google Shape;218;p14"/>
          <p:cNvSpPr txBox="1"/>
          <p:nvPr>
            <p:ph idx="9" type="subTitle"/>
          </p:nvPr>
        </p:nvSpPr>
        <p:spPr>
          <a:xfrm>
            <a:off x="6205700" y="1886500"/>
            <a:ext cx="22617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219" name="Google Shape;219;p14"/>
          <p:cNvSpPr txBox="1"/>
          <p:nvPr>
            <p:ph idx="13" type="body"/>
          </p:nvPr>
        </p:nvSpPr>
        <p:spPr>
          <a:xfrm>
            <a:off x="6293600" y="3789950"/>
            <a:ext cx="21738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20" name="Google Shape;220;p14"/>
          <p:cNvSpPr txBox="1"/>
          <p:nvPr>
            <p:ph idx="14" type="subTitle"/>
          </p:nvPr>
        </p:nvSpPr>
        <p:spPr>
          <a:xfrm>
            <a:off x="6205700" y="3170150"/>
            <a:ext cx="21738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221" name="Google Shape;221;p14"/>
          <p:cNvSpPr txBox="1"/>
          <p:nvPr>
            <p:ph idx="15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14"/>
          <p:cNvSpPr txBox="1"/>
          <p:nvPr>
            <p:ph idx="16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 by Step 5b">
  <p:cSld name="CUSTOM_23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5" name="Google Shape;225;p15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15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15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" name="Google Shape;229;p15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" name="Google Shape;230;p15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15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15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15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5928825" y="3524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15"/>
          <p:cNvSpPr txBox="1"/>
          <p:nvPr>
            <p:ph idx="1" type="subTitle"/>
          </p:nvPr>
        </p:nvSpPr>
        <p:spPr>
          <a:xfrm>
            <a:off x="167075" y="53250"/>
            <a:ext cx="1581000" cy="6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42" name="Google Shape;242;p15"/>
          <p:cNvSpPr txBox="1"/>
          <p:nvPr>
            <p:ph type="title"/>
          </p:nvPr>
        </p:nvSpPr>
        <p:spPr>
          <a:xfrm>
            <a:off x="125700" y="82600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3" name="Google Shape;243;p15"/>
          <p:cNvSpPr/>
          <p:nvPr>
            <p:ph idx="2" type="pic"/>
          </p:nvPr>
        </p:nvSpPr>
        <p:spPr>
          <a:xfrm>
            <a:off x="6205700" y="586450"/>
            <a:ext cx="2439000" cy="14295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44" name="Google Shape;244;p15"/>
          <p:cNvSpPr txBox="1"/>
          <p:nvPr>
            <p:ph idx="3" type="body"/>
          </p:nvPr>
        </p:nvSpPr>
        <p:spPr>
          <a:xfrm>
            <a:off x="6293600" y="2506300"/>
            <a:ext cx="2173800" cy="7788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45" name="Google Shape;245;p15"/>
          <p:cNvSpPr txBox="1"/>
          <p:nvPr>
            <p:ph idx="4" type="subTitle"/>
          </p:nvPr>
        </p:nvSpPr>
        <p:spPr>
          <a:xfrm>
            <a:off x="6205700" y="1886500"/>
            <a:ext cx="22617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246" name="Google Shape;246;p15"/>
          <p:cNvSpPr txBox="1"/>
          <p:nvPr>
            <p:ph idx="5" type="body"/>
          </p:nvPr>
        </p:nvSpPr>
        <p:spPr>
          <a:xfrm>
            <a:off x="6293600" y="3789950"/>
            <a:ext cx="2173800" cy="7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7" name="Google Shape;247;p15"/>
          <p:cNvSpPr txBox="1"/>
          <p:nvPr>
            <p:ph idx="6" type="subTitle"/>
          </p:nvPr>
        </p:nvSpPr>
        <p:spPr>
          <a:xfrm>
            <a:off x="6205700" y="3170150"/>
            <a:ext cx="21738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248" name="Google Shape;248;p15"/>
          <p:cNvSpPr txBox="1"/>
          <p:nvPr>
            <p:ph idx="7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15"/>
          <p:cNvSpPr txBox="1"/>
          <p:nvPr>
            <p:ph idx="8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w to Serve">
  <p:cSld name="CUSTOM_20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6074103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7090103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16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16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16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3261340" y="296425"/>
            <a:ext cx="26214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6096000" y="296425"/>
            <a:ext cx="26214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426698" y="296425"/>
            <a:ext cx="26214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16"/>
          <p:cNvSpPr txBox="1"/>
          <p:nvPr>
            <p:ph idx="1" type="body"/>
          </p:nvPr>
        </p:nvSpPr>
        <p:spPr>
          <a:xfrm>
            <a:off x="632900" y="1708100"/>
            <a:ext cx="2173800" cy="864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73" name="Google Shape;273;p16"/>
          <p:cNvSpPr/>
          <p:nvPr>
            <p:ph idx="2" type="pic"/>
          </p:nvPr>
        </p:nvSpPr>
        <p:spPr>
          <a:xfrm>
            <a:off x="613100" y="498175"/>
            <a:ext cx="2213400" cy="11337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74" name="Google Shape;274;p16"/>
          <p:cNvSpPr/>
          <p:nvPr>
            <p:ph idx="3" type="pic"/>
          </p:nvPr>
        </p:nvSpPr>
        <p:spPr>
          <a:xfrm>
            <a:off x="3465350" y="498175"/>
            <a:ext cx="2213400" cy="11337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75" name="Google Shape;275;p16"/>
          <p:cNvSpPr/>
          <p:nvPr>
            <p:ph idx="4" type="pic"/>
          </p:nvPr>
        </p:nvSpPr>
        <p:spPr>
          <a:xfrm>
            <a:off x="6300000" y="498175"/>
            <a:ext cx="2213400" cy="11337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76" name="Google Shape;276;p16"/>
          <p:cNvSpPr txBox="1"/>
          <p:nvPr>
            <p:ph idx="5" type="body"/>
          </p:nvPr>
        </p:nvSpPr>
        <p:spPr>
          <a:xfrm>
            <a:off x="3474200" y="1708100"/>
            <a:ext cx="21738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7" name="Google Shape;277;p16"/>
          <p:cNvSpPr txBox="1"/>
          <p:nvPr>
            <p:ph idx="6" type="body"/>
          </p:nvPr>
        </p:nvSpPr>
        <p:spPr>
          <a:xfrm>
            <a:off x="6315500" y="1708100"/>
            <a:ext cx="21738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8" name="Google Shape;278;p16"/>
          <p:cNvSpPr txBox="1"/>
          <p:nvPr>
            <p:ph idx="7" type="body"/>
          </p:nvPr>
        </p:nvSpPr>
        <p:spPr>
          <a:xfrm>
            <a:off x="4236800" y="4155575"/>
            <a:ext cx="45657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921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●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921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○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921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■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921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●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921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○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921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■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921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●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921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○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921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000"/>
              <a:buFont typeface="IBM Plex Mono"/>
              <a:buChar char="■"/>
              <a:defRPr sz="10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9" name="Google Shape;279;p16"/>
          <p:cNvSpPr txBox="1"/>
          <p:nvPr>
            <p:ph idx="8" type="subTitle"/>
          </p:nvPr>
        </p:nvSpPr>
        <p:spPr>
          <a:xfrm>
            <a:off x="314425" y="4041875"/>
            <a:ext cx="1782600" cy="8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80" name="Google Shape;280;p16"/>
          <p:cNvSpPr txBox="1"/>
          <p:nvPr>
            <p:ph type="title"/>
          </p:nvPr>
        </p:nvSpPr>
        <p:spPr>
          <a:xfrm>
            <a:off x="1762426" y="3904925"/>
            <a:ext cx="3015600" cy="11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281" name="Google Shape;281;p16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2" name="Google Shape;282;p16"/>
          <p:cNvSpPr txBox="1"/>
          <p:nvPr>
            <p:ph idx="9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mentary Food and Dishes">
  <p:cSld name="CUSTOM_2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"/>
          <p:cNvSpPr txBox="1"/>
          <p:nvPr>
            <p:ph idx="1" type="body"/>
          </p:nvPr>
        </p:nvSpPr>
        <p:spPr>
          <a:xfrm>
            <a:off x="453500" y="2578725"/>
            <a:ext cx="25326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91425">
            <a:noAutofit/>
          </a:bodyPr>
          <a:lstStyle>
            <a:lvl1pPr indent="-3175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3175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3175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3175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3175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3175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3175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3175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3175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5" name="Google Shape;285;p17"/>
          <p:cNvSpPr txBox="1"/>
          <p:nvPr>
            <p:ph type="title"/>
          </p:nvPr>
        </p:nvSpPr>
        <p:spPr>
          <a:xfrm>
            <a:off x="314425" y="314675"/>
            <a:ext cx="5066100" cy="15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9pPr>
          </a:lstStyle>
          <a:p/>
        </p:txBody>
      </p:sp>
      <p:sp>
        <p:nvSpPr>
          <p:cNvPr id="286" name="Google Shape;286;p17"/>
          <p:cNvSpPr/>
          <p:nvPr>
            <p:ph idx="2" type="pic"/>
          </p:nvPr>
        </p:nvSpPr>
        <p:spPr>
          <a:xfrm>
            <a:off x="6361100" y="314675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87" name="Google Shape;287;p17"/>
          <p:cNvSpPr/>
          <p:nvPr>
            <p:ph idx="3" type="pic"/>
          </p:nvPr>
        </p:nvSpPr>
        <p:spPr>
          <a:xfrm>
            <a:off x="6361100" y="1841538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88" name="Google Shape;288;p17"/>
          <p:cNvSpPr/>
          <p:nvPr>
            <p:ph idx="4" type="pic"/>
          </p:nvPr>
        </p:nvSpPr>
        <p:spPr>
          <a:xfrm>
            <a:off x="6361100" y="3368413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289" name="Google Shape;289;p17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17"/>
          <p:cNvSpPr txBox="1"/>
          <p:nvPr>
            <p:ph idx="5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mories">
  <p:cSld name="CUSTOM_21_1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8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18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" name="Google Shape;294;p18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5" name="Google Shape;295;p18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18"/>
          <p:cNvSpPr/>
          <p:nvPr/>
        </p:nvSpPr>
        <p:spPr>
          <a:xfrm>
            <a:off x="2032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" name="Google Shape;297;p18"/>
          <p:cNvSpPr/>
          <p:nvPr/>
        </p:nvSpPr>
        <p:spPr>
          <a:xfrm>
            <a:off x="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18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18"/>
          <p:cNvSpPr/>
          <p:nvPr/>
        </p:nvSpPr>
        <p:spPr>
          <a:xfrm>
            <a:off x="435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p18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18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18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18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18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p18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18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p18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p18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18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18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18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6" name="Google Shape;316;p18"/>
          <p:cNvSpPr txBox="1"/>
          <p:nvPr>
            <p:ph type="title"/>
          </p:nvPr>
        </p:nvSpPr>
        <p:spPr>
          <a:xfrm>
            <a:off x="314425" y="314675"/>
            <a:ext cx="7740900" cy="7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17" name="Google Shape;317;p18"/>
          <p:cNvSpPr/>
          <p:nvPr>
            <p:ph idx="2" type="pic"/>
          </p:nvPr>
        </p:nvSpPr>
        <p:spPr>
          <a:xfrm>
            <a:off x="250400" y="1334825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318" name="Google Shape;318;p18"/>
          <p:cNvSpPr/>
          <p:nvPr>
            <p:ph idx="3" type="pic"/>
          </p:nvPr>
        </p:nvSpPr>
        <p:spPr>
          <a:xfrm>
            <a:off x="3314000" y="1334825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319" name="Google Shape;319;p18"/>
          <p:cNvSpPr/>
          <p:nvPr>
            <p:ph idx="4" type="pic"/>
          </p:nvPr>
        </p:nvSpPr>
        <p:spPr>
          <a:xfrm>
            <a:off x="6370250" y="1334825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320" name="Google Shape;320;p18"/>
          <p:cNvSpPr/>
          <p:nvPr>
            <p:ph idx="5" type="pic"/>
          </p:nvPr>
        </p:nvSpPr>
        <p:spPr>
          <a:xfrm>
            <a:off x="250400" y="3179750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321" name="Google Shape;321;p18"/>
          <p:cNvSpPr/>
          <p:nvPr>
            <p:ph idx="6" type="pic"/>
          </p:nvPr>
        </p:nvSpPr>
        <p:spPr>
          <a:xfrm>
            <a:off x="3314000" y="3179750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322" name="Google Shape;322;p18"/>
          <p:cNvSpPr/>
          <p:nvPr>
            <p:ph idx="7" type="pic"/>
          </p:nvPr>
        </p:nvSpPr>
        <p:spPr>
          <a:xfrm>
            <a:off x="6370250" y="3179750"/>
            <a:ext cx="2532600" cy="12972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323" name="Google Shape;323;p18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18"/>
          <p:cNvSpPr txBox="1"/>
          <p:nvPr>
            <p:ph idx="1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Thoughts">
  <p:cSld name="CUSTOM_21_1_1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9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19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19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19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19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p19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p19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19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19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19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19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4786275" y="352450"/>
            <a:ext cx="40635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19"/>
          <p:cNvSpPr txBox="1"/>
          <p:nvPr>
            <p:ph idx="1" type="subTitle"/>
          </p:nvPr>
        </p:nvSpPr>
        <p:spPr>
          <a:xfrm>
            <a:off x="314425" y="3213300"/>
            <a:ext cx="3922500" cy="6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3" name="Google Shape;343;p19"/>
          <p:cNvSpPr txBox="1"/>
          <p:nvPr>
            <p:ph type="title"/>
          </p:nvPr>
        </p:nvSpPr>
        <p:spPr>
          <a:xfrm>
            <a:off x="238225" y="3820950"/>
            <a:ext cx="4063500" cy="8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344" name="Google Shape;344;p19"/>
          <p:cNvSpPr txBox="1"/>
          <p:nvPr>
            <p:ph idx="2" type="body"/>
          </p:nvPr>
        </p:nvSpPr>
        <p:spPr>
          <a:xfrm>
            <a:off x="5125900" y="591475"/>
            <a:ext cx="3312000" cy="9168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indent="-2794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345" name="Google Shape;345;p19"/>
          <p:cNvSpPr txBox="1"/>
          <p:nvPr>
            <p:ph idx="3" type="body"/>
          </p:nvPr>
        </p:nvSpPr>
        <p:spPr>
          <a:xfrm>
            <a:off x="5125900" y="1847075"/>
            <a:ext cx="33120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46" name="Google Shape;346;p19"/>
          <p:cNvSpPr txBox="1"/>
          <p:nvPr>
            <p:ph idx="4" type="body"/>
          </p:nvPr>
        </p:nvSpPr>
        <p:spPr>
          <a:xfrm>
            <a:off x="5125900" y="3097650"/>
            <a:ext cx="33120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47" name="Google Shape;347;p19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>
                <a:solidFill>
                  <a:schemeClr val="dk1"/>
                </a:solidFill>
              </a:defRPr>
            </a:lvl1pPr>
            <a:lvl2pPr lvl="1" rtl="0" algn="r">
              <a:buNone/>
              <a:defRPr>
                <a:solidFill>
                  <a:schemeClr val="dk1"/>
                </a:solidFill>
              </a:defRPr>
            </a:lvl2pPr>
            <a:lvl3pPr lvl="2" rtl="0" algn="r">
              <a:buNone/>
              <a:defRPr>
                <a:solidFill>
                  <a:schemeClr val="dk1"/>
                </a:solidFill>
              </a:defRPr>
            </a:lvl3pPr>
            <a:lvl4pPr lvl="3" rtl="0" algn="r">
              <a:buNone/>
              <a:defRPr>
                <a:solidFill>
                  <a:schemeClr val="dk1"/>
                </a:solidFill>
              </a:defRPr>
            </a:lvl4pPr>
            <a:lvl5pPr lvl="4" rtl="0" algn="r">
              <a:buNone/>
              <a:defRPr>
                <a:solidFill>
                  <a:schemeClr val="dk1"/>
                </a:solidFill>
              </a:defRPr>
            </a:lvl5pPr>
            <a:lvl6pPr lvl="5" rtl="0" algn="r">
              <a:buNone/>
              <a:defRPr>
                <a:solidFill>
                  <a:schemeClr val="dk1"/>
                </a:solidFill>
              </a:defRPr>
            </a:lvl6pPr>
            <a:lvl7pPr lvl="6" rtl="0" algn="r">
              <a:buNone/>
              <a:defRPr>
                <a:solidFill>
                  <a:schemeClr val="dk1"/>
                </a:solidFill>
              </a:defRPr>
            </a:lvl7pPr>
            <a:lvl8pPr lvl="7" rtl="0" algn="r">
              <a:buNone/>
              <a:defRPr>
                <a:solidFill>
                  <a:schemeClr val="dk1"/>
                </a:solidFill>
              </a:defRPr>
            </a:lvl8pPr>
            <a:lvl9pPr lvl="8" rtl="0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8" name="Google Shape;348;p19"/>
          <p:cNvSpPr txBox="1"/>
          <p:nvPr>
            <p:ph idx="5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CUSTOM_21_1_1_1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0"/>
          <p:cNvSpPr/>
          <p:nvPr/>
        </p:nvSpPr>
        <p:spPr>
          <a:xfrm>
            <a:off x="2032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20"/>
          <p:cNvSpPr/>
          <p:nvPr/>
        </p:nvSpPr>
        <p:spPr>
          <a:xfrm>
            <a:off x="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20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20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4" name="Google Shape;354;p20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p20"/>
          <p:cNvSpPr/>
          <p:nvPr/>
        </p:nvSpPr>
        <p:spPr>
          <a:xfrm>
            <a:off x="435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1" name="Google Shape;361;p20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p20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20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p20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20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20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20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20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p20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p20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1" name="Google Shape;371;p20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20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3" name="Google Shape;373;p20"/>
          <p:cNvSpPr/>
          <p:nvPr>
            <p:ph idx="2" type="pic"/>
          </p:nvPr>
        </p:nvSpPr>
        <p:spPr>
          <a:xfrm>
            <a:off x="1020450" y="1016000"/>
            <a:ext cx="3043800" cy="304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20"/>
          <p:cNvSpPr txBox="1"/>
          <p:nvPr>
            <p:ph type="title"/>
          </p:nvPr>
        </p:nvSpPr>
        <p:spPr>
          <a:xfrm>
            <a:off x="4064000" y="1007950"/>
            <a:ext cx="4188000" cy="30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SECTION_HEADER_1_1">
    <p:bg>
      <p:bgPr>
        <a:solidFill>
          <a:schemeClr val="lt1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1"/>
          <p:cNvSpPr txBox="1"/>
          <p:nvPr>
            <p:ph type="title"/>
          </p:nvPr>
        </p:nvSpPr>
        <p:spPr>
          <a:xfrm>
            <a:off x="250503" y="725375"/>
            <a:ext cx="86433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377" name="Google Shape;377;p21"/>
          <p:cNvSpPr txBox="1"/>
          <p:nvPr>
            <p:ph idx="1" type="subTitle"/>
          </p:nvPr>
        </p:nvSpPr>
        <p:spPr>
          <a:xfrm>
            <a:off x="1377400" y="2039975"/>
            <a:ext cx="6389400" cy="15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21_1_1_1_1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"/>
          <p:cNvSpPr/>
          <p:nvPr/>
        </p:nvSpPr>
        <p:spPr>
          <a:xfrm>
            <a:off x="2032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p22"/>
          <p:cNvSpPr/>
          <p:nvPr/>
        </p:nvSpPr>
        <p:spPr>
          <a:xfrm>
            <a:off x="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22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2" name="Google Shape;382;p22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p22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22"/>
          <p:cNvSpPr/>
          <p:nvPr/>
        </p:nvSpPr>
        <p:spPr>
          <a:xfrm>
            <a:off x="435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22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22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22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22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22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p22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p22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p22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3" name="Google Shape;393;p22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4" name="Google Shape;394;p22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p22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22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22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p22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22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0" name="Google Shape;400;p22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1" name="Google Shape;401;p22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2" name="Google Shape;402;p22"/>
          <p:cNvSpPr txBox="1"/>
          <p:nvPr>
            <p:ph type="title"/>
          </p:nvPr>
        </p:nvSpPr>
        <p:spPr>
          <a:xfrm>
            <a:off x="969950" y="1084150"/>
            <a:ext cx="7204200" cy="29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b="1" sz="120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_13_1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3"/>
          <p:cNvSpPr/>
          <p:nvPr/>
        </p:nvSpPr>
        <p:spPr>
          <a:xfrm>
            <a:off x="4728675" y="544175"/>
            <a:ext cx="3732900" cy="4052700"/>
          </a:xfrm>
          <a:prstGeom prst="roundRect">
            <a:avLst>
              <a:gd fmla="val 2627" name="adj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5" name="Google Shape;405;p23"/>
          <p:cNvSpPr txBox="1"/>
          <p:nvPr>
            <p:ph type="title"/>
          </p:nvPr>
        </p:nvSpPr>
        <p:spPr>
          <a:xfrm>
            <a:off x="243925" y="3881325"/>
            <a:ext cx="4484700" cy="8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406" name="Google Shape;406;p23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23"/>
          <p:cNvSpPr txBox="1"/>
          <p:nvPr>
            <p:ph idx="1" type="body"/>
          </p:nvPr>
        </p:nvSpPr>
        <p:spPr>
          <a:xfrm>
            <a:off x="5352125" y="1034150"/>
            <a:ext cx="2500200" cy="3066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175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3175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3175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3175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3175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3175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3175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3175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3175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23_2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4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0" name="Google Shape;410;p24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p24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Google Shape;416;p24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24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8" name="Google Shape;418;p24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9" name="Google Shape;419;p24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" name="Google Shape;420;p24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2" name="Google Shape;422;p24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3" name="Google Shape;423;p24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24"/>
          <p:cNvSpPr/>
          <p:nvPr/>
        </p:nvSpPr>
        <p:spPr>
          <a:xfrm>
            <a:off x="271247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24"/>
          <p:cNvSpPr txBox="1"/>
          <p:nvPr>
            <p:ph type="title"/>
          </p:nvPr>
        </p:nvSpPr>
        <p:spPr>
          <a:xfrm>
            <a:off x="125700" y="37605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26" name="Google Shape;426;p24"/>
          <p:cNvSpPr txBox="1"/>
          <p:nvPr>
            <p:ph idx="1" type="body"/>
          </p:nvPr>
        </p:nvSpPr>
        <p:spPr>
          <a:xfrm>
            <a:off x="3105200" y="612450"/>
            <a:ext cx="2173800" cy="38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427" name="Google Shape;427;p24"/>
          <p:cNvSpPr/>
          <p:nvPr/>
        </p:nvSpPr>
        <p:spPr>
          <a:xfrm>
            <a:off x="592882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8" name="Google Shape;428;p24"/>
          <p:cNvSpPr txBox="1"/>
          <p:nvPr>
            <p:ph idx="2" type="body"/>
          </p:nvPr>
        </p:nvSpPr>
        <p:spPr>
          <a:xfrm>
            <a:off x="6321550" y="612450"/>
            <a:ext cx="2173800" cy="38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SECTION_HEADER_1_2">
    <p:bg>
      <p:bgPr>
        <a:solidFill>
          <a:schemeClr val="lt1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5"/>
          <p:cNvSpPr txBox="1"/>
          <p:nvPr>
            <p:ph type="title"/>
          </p:nvPr>
        </p:nvSpPr>
        <p:spPr>
          <a:xfrm>
            <a:off x="250500" y="1338900"/>
            <a:ext cx="8643300" cy="24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CUSTOM_23_2_1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6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3" name="Google Shape;433;p26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4" name="Google Shape;434;p26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5" name="Google Shape;435;p26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6" name="Google Shape;436;p26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7" name="Google Shape;437;p26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8" name="Google Shape;438;p26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9" name="Google Shape;439;p26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26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26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2" name="Google Shape;442;p26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Google Shape;443;p26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26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26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6" name="Google Shape;446;p26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26"/>
          <p:cNvSpPr/>
          <p:nvPr/>
        </p:nvSpPr>
        <p:spPr>
          <a:xfrm>
            <a:off x="2712475" y="376050"/>
            <a:ext cx="61371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8" name="Google Shape;448;p26"/>
          <p:cNvSpPr txBox="1"/>
          <p:nvPr>
            <p:ph type="title"/>
          </p:nvPr>
        </p:nvSpPr>
        <p:spPr>
          <a:xfrm>
            <a:off x="125700" y="37605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49" name="Google Shape;449;p26"/>
          <p:cNvSpPr txBox="1"/>
          <p:nvPr>
            <p:ph idx="1" type="body"/>
          </p:nvPr>
        </p:nvSpPr>
        <p:spPr>
          <a:xfrm>
            <a:off x="3105200" y="1718575"/>
            <a:ext cx="5447700" cy="25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450" name="Google Shape;450;p26"/>
          <p:cNvSpPr txBox="1"/>
          <p:nvPr>
            <p:ph idx="2" type="subTitle"/>
          </p:nvPr>
        </p:nvSpPr>
        <p:spPr>
          <a:xfrm>
            <a:off x="3017300" y="603250"/>
            <a:ext cx="5643300" cy="7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SECTION_HEADER_1_2_1">
    <p:bg>
      <p:bgPr>
        <a:solidFill>
          <a:schemeClr val="lt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7"/>
          <p:cNvSpPr txBox="1"/>
          <p:nvPr>
            <p:ph type="title"/>
          </p:nvPr>
        </p:nvSpPr>
        <p:spPr>
          <a:xfrm>
            <a:off x="1047400" y="1338900"/>
            <a:ext cx="7049100" cy="24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IBM Plex Mono"/>
              <a:buNone/>
              <a:defRPr>
                <a:solidFill>
                  <a:schemeClr val="accent4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IBM Plex Mono"/>
              <a:buNone/>
              <a:defRPr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23_2_1_1_1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8"/>
          <p:cNvSpPr txBox="1"/>
          <p:nvPr>
            <p:ph idx="1" type="body"/>
          </p:nvPr>
        </p:nvSpPr>
        <p:spPr>
          <a:xfrm>
            <a:off x="251400" y="125600"/>
            <a:ext cx="14685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SECTION_HEADER_1_2_2">
    <p:bg>
      <p:bgPr>
        <a:solidFill>
          <a:schemeClr val="lt1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9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29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p29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4" name="Google Shape;464;p29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p29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0" name="Google Shape;470;p29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1" name="Google Shape;471;p29"/>
          <p:cNvSpPr txBox="1"/>
          <p:nvPr>
            <p:ph type="title"/>
          </p:nvPr>
        </p:nvSpPr>
        <p:spPr>
          <a:xfrm>
            <a:off x="125700" y="29985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72" name="Google Shape;472;p29"/>
          <p:cNvSpPr/>
          <p:nvPr/>
        </p:nvSpPr>
        <p:spPr>
          <a:xfrm>
            <a:off x="592882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3" name="Google Shape;473;p29"/>
          <p:cNvSpPr txBox="1"/>
          <p:nvPr>
            <p:ph idx="1" type="body"/>
          </p:nvPr>
        </p:nvSpPr>
        <p:spPr>
          <a:xfrm>
            <a:off x="6321550" y="612450"/>
            <a:ext cx="2173800" cy="38841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14_1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5" name="Google Shape;475;p30"/>
          <p:cNvCxnSpPr/>
          <p:nvPr/>
        </p:nvCxnSpPr>
        <p:spPr>
          <a:xfrm rot="10800000">
            <a:off x="-3050" y="1664200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6" name="Google Shape;476;p30"/>
          <p:cNvSpPr/>
          <p:nvPr/>
        </p:nvSpPr>
        <p:spPr>
          <a:xfrm flipH="1">
            <a:off x="801804" y="1244700"/>
            <a:ext cx="42321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77" name="Google Shape;477;p30"/>
          <p:cNvCxnSpPr/>
          <p:nvPr/>
        </p:nvCxnSpPr>
        <p:spPr>
          <a:xfrm rot="10800000">
            <a:off x="-2925" y="2295250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8" name="Google Shape;478;p30"/>
          <p:cNvSpPr/>
          <p:nvPr/>
        </p:nvSpPr>
        <p:spPr>
          <a:xfrm flipH="1">
            <a:off x="801874" y="1875750"/>
            <a:ext cx="42321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79" name="Google Shape;479;p30"/>
          <p:cNvCxnSpPr/>
          <p:nvPr/>
        </p:nvCxnSpPr>
        <p:spPr>
          <a:xfrm rot="10800000">
            <a:off x="-2925" y="2926529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30"/>
          <p:cNvSpPr/>
          <p:nvPr/>
        </p:nvSpPr>
        <p:spPr>
          <a:xfrm flipH="1">
            <a:off x="801874" y="2507025"/>
            <a:ext cx="42321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81" name="Google Shape;481;p30"/>
          <p:cNvCxnSpPr/>
          <p:nvPr/>
        </p:nvCxnSpPr>
        <p:spPr>
          <a:xfrm rot="10800000">
            <a:off x="-2925" y="3564875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2" name="Google Shape;482;p30"/>
          <p:cNvSpPr/>
          <p:nvPr/>
        </p:nvSpPr>
        <p:spPr>
          <a:xfrm flipH="1">
            <a:off x="801874" y="3145375"/>
            <a:ext cx="42321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83" name="Google Shape;483;p30"/>
          <p:cNvCxnSpPr/>
          <p:nvPr/>
        </p:nvCxnSpPr>
        <p:spPr>
          <a:xfrm rot="10800000">
            <a:off x="-3050" y="4199402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4" name="Google Shape;484;p30"/>
          <p:cNvSpPr/>
          <p:nvPr/>
        </p:nvSpPr>
        <p:spPr>
          <a:xfrm flipH="1">
            <a:off x="801729" y="3779900"/>
            <a:ext cx="42321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5" name="Google Shape;485;p30"/>
          <p:cNvSpPr txBox="1"/>
          <p:nvPr>
            <p:ph idx="1" type="subTitle"/>
          </p:nvPr>
        </p:nvSpPr>
        <p:spPr>
          <a:xfrm>
            <a:off x="802850" y="1245725"/>
            <a:ext cx="42321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6" name="Google Shape;486;p30"/>
          <p:cNvSpPr txBox="1"/>
          <p:nvPr>
            <p:ph idx="2" type="subTitle"/>
          </p:nvPr>
        </p:nvSpPr>
        <p:spPr>
          <a:xfrm>
            <a:off x="801725" y="1875875"/>
            <a:ext cx="42321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7" name="Google Shape;487;p30"/>
          <p:cNvSpPr txBox="1"/>
          <p:nvPr>
            <p:ph idx="3" type="subTitle"/>
          </p:nvPr>
        </p:nvSpPr>
        <p:spPr>
          <a:xfrm>
            <a:off x="801725" y="2510050"/>
            <a:ext cx="42321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8" name="Google Shape;488;p30"/>
          <p:cNvSpPr txBox="1"/>
          <p:nvPr>
            <p:ph idx="4" type="subTitle"/>
          </p:nvPr>
        </p:nvSpPr>
        <p:spPr>
          <a:xfrm>
            <a:off x="802850" y="3145025"/>
            <a:ext cx="42321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9" name="Google Shape;489;p30"/>
          <p:cNvSpPr txBox="1"/>
          <p:nvPr>
            <p:ph idx="5" type="subTitle"/>
          </p:nvPr>
        </p:nvSpPr>
        <p:spPr>
          <a:xfrm>
            <a:off x="802850" y="3780700"/>
            <a:ext cx="42321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90" name="Google Shape;490;p30"/>
          <p:cNvSpPr txBox="1"/>
          <p:nvPr>
            <p:ph type="title"/>
          </p:nvPr>
        </p:nvSpPr>
        <p:spPr>
          <a:xfrm>
            <a:off x="251400" y="180775"/>
            <a:ext cx="8685900" cy="10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/>
            </a:lvl9pPr>
          </a:lstStyle>
          <a:p/>
        </p:txBody>
      </p:sp>
      <p:cxnSp>
        <p:nvCxnSpPr>
          <p:cNvPr id="491" name="Google Shape;491;p30"/>
          <p:cNvCxnSpPr/>
          <p:nvPr/>
        </p:nvCxnSpPr>
        <p:spPr>
          <a:xfrm rot="10800000">
            <a:off x="-3050" y="4833927"/>
            <a:ext cx="9150000" cy="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2" name="Google Shape;492;p30"/>
          <p:cNvSpPr/>
          <p:nvPr/>
        </p:nvSpPr>
        <p:spPr>
          <a:xfrm flipH="1">
            <a:off x="801729" y="4414425"/>
            <a:ext cx="4232100" cy="418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3" name="Google Shape;493;p30"/>
          <p:cNvSpPr txBox="1"/>
          <p:nvPr>
            <p:ph idx="6" type="subTitle"/>
          </p:nvPr>
        </p:nvSpPr>
        <p:spPr>
          <a:xfrm>
            <a:off x="802850" y="4415225"/>
            <a:ext cx="4232100" cy="4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Mono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17_1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1"/>
          <p:cNvSpPr/>
          <p:nvPr>
            <p:ph idx="2" type="pic"/>
          </p:nvPr>
        </p:nvSpPr>
        <p:spPr>
          <a:xfrm>
            <a:off x="5925600" y="0"/>
            <a:ext cx="3218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31"/>
          <p:cNvSpPr txBox="1"/>
          <p:nvPr>
            <p:ph idx="1" type="body"/>
          </p:nvPr>
        </p:nvSpPr>
        <p:spPr>
          <a:xfrm>
            <a:off x="390625" y="306925"/>
            <a:ext cx="31254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317500" lvl="0" marL="457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317500" lvl="1" marL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317500" lvl="2" marL="1371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317500" lvl="3" marL="1828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317500" lvl="4" marL="22860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317500" lvl="5" marL="27432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317500" lvl="6" marL="3200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●"/>
              <a:defRPr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317500" lvl="7" marL="36576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○"/>
              <a:defRPr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317500" lvl="8" marL="41148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Font typeface="IBM Plex Mono"/>
              <a:buChar char="■"/>
              <a:defRPr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497" name="Google Shape;497;p31"/>
          <p:cNvSpPr txBox="1"/>
          <p:nvPr>
            <p:ph type="title"/>
          </p:nvPr>
        </p:nvSpPr>
        <p:spPr>
          <a:xfrm>
            <a:off x="274550" y="3283900"/>
            <a:ext cx="5430900" cy="16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23_2_1_2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2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0" name="Google Shape;500;p32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1" name="Google Shape;501;p32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32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p32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4" name="Google Shape;504;p32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5" name="Google Shape;505;p32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6" name="Google Shape;506;p32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p32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8" name="Google Shape;508;p32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32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0" name="Google Shape;510;p32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1" name="Google Shape;511;p32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2" name="Google Shape;512;p32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3" name="Google Shape;513;p32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4" name="Google Shape;514;p32"/>
          <p:cNvSpPr/>
          <p:nvPr/>
        </p:nvSpPr>
        <p:spPr>
          <a:xfrm>
            <a:off x="271247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32"/>
          <p:cNvSpPr txBox="1"/>
          <p:nvPr>
            <p:ph idx="1" type="body"/>
          </p:nvPr>
        </p:nvSpPr>
        <p:spPr>
          <a:xfrm>
            <a:off x="3105200" y="1718575"/>
            <a:ext cx="2173800" cy="25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16" name="Google Shape;516;p32"/>
          <p:cNvSpPr txBox="1"/>
          <p:nvPr>
            <p:ph idx="2" type="subTitle"/>
          </p:nvPr>
        </p:nvSpPr>
        <p:spPr>
          <a:xfrm>
            <a:off x="3017300" y="603250"/>
            <a:ext cx="22617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17" name="Google Shape;517;p32"/>
          <p:cNvSpPr/>
          <p:nvPr/>
        </p:nvSpPr>
        <p:spPr>
          <a:xfrm>
            <a:off x="592882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8" name="Google Shape;518;p32"/>
          <p:cNvSpPr txBox="1"/>
          <p:nvPr>
            <p:ph idx="3" type="body"/>
          </p:nvPr>
        </p:nvSpPr>
        <p:spPr>
          <a:xfrm>
            <a:off x="6321550" y="1718575"/>
            <a:ext cx="2173800" cy="25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19" name="Google Shape;519;p32"/>
          <p:cNvSpPr txBox="1"/>
          <p:nvPr>
            <p:ph idx="4" type="subTitle"/>
          </p:nvPr>
        </p:nvSpPr>
        <p:spPr>
          <a:xfrm>
            <a:off x="6233650" y="603250"/>
            <a:ext cx="22617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20" name="Google Shape;520;p32"/>
          <p:cNvSpPr txBox="1"/>
          <p:nvPr>
            <p:ph type="title"/>
          </p:nvPr>
        </p:nvSpPr>
        <p:spPr>
          <a:xfrm>
            <a:off x="125700" y="29985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0_1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3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3" name="Google Shape;523;p33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4" name="Google Shape;524;p33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5" name="Google Shape;525;p33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6" name="Google Shape;526;p33"/>
          <p:cNvSpPr/>
          <p:nvPr/>
        </p:nvSpPr>
        <p:spPr>
          <a:xfrm>
            <a:off x="6074103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7" name="Google Shape;527;p33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8" name="Google Shape;528;p33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9" name="Google Shape;529;p33"/>
          <p:cNvSpPr/>
          <p:nvPr/>
        </p:nvSpPr>
        <p:spPr>
          <a:xfrm>
            <a:off x="7090103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33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1" name="Google Shape;531;p33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2" name="Google Shape;532;p33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33"/>
          <p:cNvSpPr/>
          <p:nvPr/>
        </p:nvSpPr>
        <p:spPr>
          <a:xfrm>
            <a:off x="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4" name="Google Shape;534;p33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5" name="Google Shape;535;p33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6" name="Google Shape;536;p33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7" name="Google Shape;537;p33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8" name="Google Shape;538;p33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9" name="Google Shape;539;p33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0" name="Google Shape;540;p33"/>
          <p:cNvSpPr/>
          <p:nvPr/>
        </p:nvSpPr>
        <p:spPr>
          <a:xfrm>
            <a:off x="3261340" y="296425"/>
            <a:ext cx="26214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1" name="Google Shape;541;p33"/>
          <p:cNvSpPr/>
          <p:nvPr/>
        </p:nvSpPr>
        <p:spPr>
          <a:xfrm>
            <a:off x="6096000" y="296425"/>
            <a:ext cx="26214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2" name="Google Shape;542;p33"/>
          <p:cNvSpPr/>
          <p:nvPr/>
        </p:nvSpPr>
        <p:spPr>
          <a:xfrm>
            <a:off x="426698" y="296425"/>
            <a:ext cx="26214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3" name="Google Shape;543;p33"/>
          <p:cNvSpPr txBox="1"/>
          <p:nvPr>
            <p:ph idx="1" type="body"/>
          </p:nvPr>
        </p:nvSpPr>
        <p:spPr>
          <a:xfrm>
            <a:off x="632900" y="1708100"/>
            <a:ext cx="2173800" cy="16590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544" name="Google Shape;544;p33"/>
          <p:cNvSpPr txBox="1"/>
          <p:nvPr>
            <p:ph idx="2" type="body"/>
          </p:nvPr>
        </p:nvSpPr>
        <p:spPr>
          <a:xfrm>
            <a:off x="3474200" y="1708100"/>
            <a:ext cx="2173800" cy="16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45" name="Google Shape;545;p33"/>
          <p:cNvSpPr txBox="1"/>
          <p:nvPr>
            <p:ph idx="3" type="body"/>
          </p:nvPr>
        </p:nvSpPr>
        <p:spPr>
          <a:xfrm>
            <a:off x="6315500" y="1708100"/>
            <a:ext cx="2173800" cy="16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46" name="Google Shape;546;p33"/>
          <p:cNvSpPr txBox="1"/>
          <p:nvPr>
            <p:ph type="title"/>
          </p:nvPr>
        </p:nvSpPr>
        <p:spPr>
          <a:xfrm>
            <a:off x="314425" y="3904925"/>
            <a:ext cx="7600800" cy="11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547" name="Google Shape;547;p33"/>
          <p:cNvSpPr txBox="1"/>
          <p:nvPr>
            <p:ph idx="4" type="subTitle"/>
          </p:nvPr>
        </p:nvSpPr>
        <p:spPr>
          <a:xfrm>
            <a:off x="606550" y="395850"/>
            <a:ext cx="22617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48" name="Google Shape;548;p33"/>
          <p:cNvSpPr txBox="1"/>
          <p:nvPr>
            <p:ph idx="5" type="subTitle"/>
          </p:nvPr>
        </p:nvSpPr>
        <p:spPr>
          <a:xfrm>
            <a:off x="3441200" y="395850"/>
            <a:ext cx="22617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49" name="Google Shape;549;p33"/>
          <p:cNvSpPr txBox="1"/>
          <p:nvPr>
            <p:ph idx="6" type="subTitle"/>
          </p:nvPr>
        </p:nvSpPr>
        <p:spPr>
          <a:xfrm>
            <a:off x="6275850" y="395850"/>
            <a:ext cx="22617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20_1_1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4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34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" name="Google Shape;553;p34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4" name="Google Shape;554;p34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5" name="Google Shape;555;p34"/>
          <p:cNvSpPr/>
          <p:nvPr/>
        </p:nvSpPr>
        <p:spPr>
          <a:xfrm>
            <a:off x="6074103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34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7" name="Google Shape;557;p34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8" name="Google Shape;558;p34"/>
          <p:cNvSpPr/>
          <p:nvPr/>
        </p:nvSpPr>
        <p:spPr>
          <a:xfrm>
            <a:off x="7090103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9" name="Google Shape;559;p34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0" name="Google Shape;560;p34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1" name="Google Shape;561;p34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2" name="Google Shape;562;p34"/>
          <p:cNvSpPr/>
          <p:nvPr/>
        </p:nvSpPr>
        <p:spPr>
          <a:xfrm>
            <a:off x="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3" name="Google Shape;563;p34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4" name="Google Shape;564;p34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5" name="Google Shape;565;p34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6" name="Google Shape;566;p34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7" name="Google Shape;567;p34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8" name="Google Shape;568;p34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9" name="Google Shape;569;p34"/>
          <p:cNvSpPr/>
          <p:nvPr/>
        </p:nvSpPr>
        <p:spPr>
          <a:xfrm>
            <a:off x="246850" y="296425"/>
            <a:ext cx="19611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0" name="Google Shape;570;p34"/>
          <p:cNvSpPr txBox="1"/>
          <p:nvPr>
            <p:ph idx="1" type="body"/>
          </p:nvPr>
        </p:nvSpPr>
        <p:spPr>
          <a:xfrm>
            <a:off x="335675" y="1708100"/>
            <a:ext cx="1753800" cy="17667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571" name="Google Shape;571;p34"/>
          <p:cNvSpPr txBox="1"/>
          <p:nvPr>
            <p:ph type="title"/>
          </p:nvPr>
        </p:nvSpPr>
        <p:spPr>
          <a:xfrm>
            <a:off x="314425" y="3904925"/>
            <a:ext cx="7600800" cy="11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572" name="Google Shape;572;p34"/>
          <p:cNvSpPr txBox="1"/>
          <p:nvPr>
            <p:ph idx="2" type="subTitle"/>
          </p:nvPr>
        </p:nvSpPr>
        <p:spPr>
          <a:xfrm>
            <a:off x="314425" y="395850"/>
            <a:ext cx="18246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73" name="Google Shape;573;p34"/>
          <p:cNvSpPr/>
          <p:nvPr/>
        </p:nvSpPr>
        <p:spPr>
          <a:xfrm>
            <a:off x="2476617" y="296425"/>
            <a:ext cx="19611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4" name="Google Shape;574;p34"/>
          <p:cNvSpPr/>
          <p:nvPr/>
        </p:nvSpPr>
        <p:spPr>
          <a:xfrm>
            <a:off x="4706383" y="296425"/>
            <a:ext cx="19611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5" name="Google Shape;575;p34"/>
          <p:cNvSpPr/>
          <p:nvPr/>
        </p:nvSpPr>
        <p:spPr>
          <a:xfrm>
            <a:off x="6936150" y="296425"/>
            <a:ext cx="1961100" cy="33642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6" name="Google Shape;576;p34"/>
          <p:cNvSpPr txBox="1"/>
          <p:nvPr>
            <p:ph idx="3" type="body"/>
          </p:nvPr>
        </p:nvSpPr>
        <p:spPr>
          <a:xfrm>
            <a:off x="2566125" y="1708100"/>
            <a:ext cx="17538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77" name="Google Shape;577;p34"/>
          <p:cNvSpPr txBox="1"/>
          <p:nvPr>
            <p:ph idx="4" type="subTitle"/>
          </p:nvPr>
        </p:nvSpPr>
        <p:spPr>
          <a:xfrm>
            <a:off x="2544863" y="395850"/>
            <a:ext cx="18246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78" name="Google Shape;578;p34"/>
          <p:cNvSpPr txBox="1"/>
          <p:nvPr>
            <p:ph idx="5" type="body"/>
          </p:nvPr>
        </p:nvSpPr>
        <p:spPr>
          <a:xfrm>
            <a:off x="4795875" y="1708100"/>
            <a:ext cx="17538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79" name="Google Shape;579;p34"/>
          <p:cNvSpPr txBox="1"/>
          <p:nvPr>
            <p:ph idx="6" type="subTitle"/>
          </p:nvPr>
        </p:nvSpPr>
        <p:spPr>
          <a:xfrm>
            <a:off x="4774625" y="395850"/>
            <a:ext cx="18246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580" name="Google Shape;580;p34"/>
          <p:cNvSpPr txBox="1"/>
          <p:nvPr>
            <p:ph idx="7" type="body"/>
          </p:nvPr>
        </p:nvSpPr>
        <p:spPr>
          <a:xfrm>
            <a:off x="7025625" y="1708100"/>
            <a:ext cx="1753800" cy="17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581" name="Google Shape;581;p34"/>
          <p:cNvSpPr txBox="1"/>
          <p:nvPr>
            <p:ph idx="8" type="subTitle"/>
          </p:nvPr>
        </p:nvSpPr>
        <p:spPr>
          <a:xfrm>
            <a:off x="7004375" y="395850"/>
            <a:ext cx="18246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23_3"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5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35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5" name="Google Shape;585;p35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6" name="Google Shape;586;p35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7" name="Google Shape;587;p35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8" name="Google Shape;588;p35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9" name="Google Shape;589;p35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p35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1" name="Google Shape;591;p35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2" name="Google Shape;592;p35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3" name="Google Shape;593;p35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4" name="Google Shape;594;p35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5" name="Google Shape;595;p35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6" name="Google Shape;596;p35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7" name="Google Shape;597;p35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" name="Google Shape;598;p35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9" name="Google Shape;599;p35"/>
          <p:cNvSpPr/>
          <p:nvPr/>
        </p:nvSpPr>
        <p:spPr>
          <a:xfrm>
            <a:off x="2712475" y="3760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0" name="Google Shape;600;p35"/>
          <p:cNvSpPr/>
          <p:nvPr/>
        </p:nvSpPr>
        <p:spPr>
          <a:xfrm>
            <a:off x="5928825" y="352450"/>
            <a:ext cx="2920800" cy="4391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1" name="Google Shape;601;p35"/>
          <p:cNvSpPr/>
          <p:nvPr>
            <p:ph idx="2" type="pic"/>
          </p:nvPr>
        </p:nvSpPr>
        <p:spPr>
          <a:xfrm>
            <a:off x="3017300" y="586450"/>
            <a:ext cx="2439000" cy="14295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02" name="Google Shape;602;p35"/>
          <p:cNvSpPr/>
          <p:nvPr>
            <p:ph idx="3" type="pic"/>
          </p:nvPr>
        </p:nvSpPr>
        <p:spPr>
          <a:xfrm>
            <a:off x="6205700" y="586450"/>
            <a:ext cx="2439000" cy="14295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03" name="Google Shape;603;p35"/>
          <p:cNvSpPr txBox="1"/>
          <p:nvPr>
            <p:ph idx="1" type="body"/>
          </p:nvPr>
        </p:nvSpPr>
        <p:spPr>
          <a:xfrm>
            <a:off x="3105200" y="2506300"/>
            <a:ext cx="2173800" cy="199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604" name="Google Shape;604;p35"/>
          <p:cNvSpPr txBox="1"/>
          <p:nvPr>
            <p:ph idx="4" type="subTitle"/>
          </p:nvPr>
        </p:nvSpPr>
        <p:spPr>
          <a:xfrm>
            <a:off x="3017300" y="1886500"/>
            <a:ext cx="22617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605" name="Google Shape;605;p35"/>
          <p:cNvSpPr txBox="1"/>
          <p:nvPr>
            <p:ph idx="5" type="body"/>
          </p:nvPr>
        </p:nvSpPr>
        <p:spPr>
          <a:xfrm>
            <a:off x="6293600" y="2506300"/>
            <a:ext cx="2173800" cy="1990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606" name="Google Shape;606;p35"/>
          <p:cNvSpPr txBox="1"/>
          <p:nvPr>
            <p:ph idx="6" type="subTitle"/>
          </p:nvPr>
        </p:nvSpPr>
        <p:spPr>
          <a:xfrm>
            <a:off x="6205700" y="1886500"/>
            <a:ext cx="22617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607" name="Google Shape;607;p35"/>
          <p:cNvSpPr txBox="1"/>
          <p:nvPr>
            <p:ph type="title"/>
          </p:nvPr>
        </p:nvSpPr>
        <p:spPr>
          <a:xfrm>
            <a:off x="125700" y="299850"/>
            <a:ext cx="2516400" cy="15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  <a:defRPr sz="4000"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20_1_2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6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36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1" name="Google Shape;611;p36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2" name="Google Shape;612;p36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3" name="Google Shape;613;p36"/>
          <p:cNvSpPr/>
          <p:nvPr/>
        </p:nvSpPr>
        <p:spPr>
          <a:xfrm>
            <a:off x="6074103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4" name="Google Shape;614;p36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5" name="Google Shape;615;p36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6" name="Google Shape;616;p36"/>
          <p:cNvSpPr/>
          <p:nvPr/>
        </p:nvSpPr>
        <p:spPr>
          <a:xfrm>
            <a:off x="7090103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7" name="Google Shape;617;p36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8" name="Google Shape;618;p36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9" name="Google Shape;619;p36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0" name="Google Shape;620;p36"/>
          <p:cNvSpPr/>
          <p:nvPr/>
        </p:nvSpPr>
        <p:spPr>
          <a:xfrm>
            <a:off x="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1" name="Google Shape;621;p36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2" name="Google Shape;622;p36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3" name="Google Shape;623;p36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4" name="Google Shape;624;p36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5" name="Google Shape;625;p36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6" name="Google Shape;626;p36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7" name="Google Shape;627;p36"/>
          <p:cNvSpPr/>
          <p:nvPr/>
        </p:nvSpPr>
        <p:spPr>
          <a:xfrm>
            <a:off x="426700" y="296425"/>
            <a:ext cx="2621400" cy="3608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8" name="Google Shape;628;p36"/>
          <p:cNvSpPr txBox="1"/>
          <p:nvPr>
            <p:ph idx="1" type="body"/>
          </p:nvPr>
        </p:nvSpPr>
        <p:spPr>
          <a:xfrm>
            <a:off x="632900" y="2249863"/>
            <a:ext cx="2173800" cy="14754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629" name="Google Shape;629;p36"/>
          <p:cNvSpPr txBox="1"/>
          <p:nvPr>
            <p:ph type="title"/>
          </p:nvPr>
        </p:nvSpPr>
        <p:spPr>
          <a:xfrm>
            <a:off x="314425" y="3904925"/>
            <a:ext cx="7600800" cy="11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630" name="Google Shape;630;p36"/>
          <p:cNvSpPr txBox="1"/>
          <p:nvPr>
            <p:ph idx="2" type="subTitle"/>
          </p:nvPr>
        </p:nvSpPr>
        <p:spPr>
          <a:xfrm>
            <a:off x="606550" y="1629713"/>
            <a:ext cx="2261700" cy="5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631" name="Google Shape;631;p36"/>
          <p:cNvSpPr/>
          <p:nvPr>
            <p:ph idx="3" type="pic"/>
          </p:nvPr>
        </p:nvSpPr>
        <p:spPr>
          <a:xfrm>
            <a:off x="613100" y="475988"/>
            <a:ext cx="2213400" cy="11337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32" name="Google Shape;632;p36"/>
          <p:cNvSpPr/>
          <p:nvPr/>
        </p:nvSpPr>
        <p:spPr>
          <a:xfrm>
            <a:off x="3261350" y="296425"/>
            <a:ext cx="2621400" cy="3608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3" name="Google Shape;633;p36"/>
          <p:cNvSpPr txBox="1"/>
          <p:nvPr>
            <p:ph idx="4" type="body"/>
          </p:nvPr>
        </p:nvSpPr>
        <p:spPr>
          <a:xfrm>
            <a:off x="3467550" y="2249863"/>
            <a:ext cx="2173800" cy="14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634" name="Google Shape;634;p36"/>
          <p:cNvSpPr txBox="1"/>
          <p:nvPr>
            <p:ph idx="5" type="subTitle"/>
          </p:nvPr>
        </p:nvSpPr>
        <p:spPr>
          <a:xfrm>
            <a:off x="3441200" y="1629713"/>
            <a:ext cx="2261700" cy="5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635" name="Google Shape;635;p36"/>
          <p:cNvSpPr/>
          <p:nvPr>
            <p:ph idx="6" type="pic"/>
          </p:nvPr>
        </p:nvSpPr>
        <p:spPr>
          <a:xfrm>
            <a:off x="3447750" y="475988"/>
            <a:ext cx="2213400" cy="11337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36" name="Google Shape;636;p36"/>
          <p:cNvSpPr/>
          <p:nvPr/>
        </p:nvSpPr>
        <p:spPr>
          <a:xfrm>
            <a:off x="6096000" y="296425"/>
            <a:ext cx="2621400" cy="3608400"/>
          </a:xfrm>
          <a:prstGeom prst="roundRect">
            <a:avLst>
              <a:gd fmla="val 2627" name="adj"/>
            </a:avLst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7" name="Google Shape;637;p36"/>
          <p:cNvSpPr txBox="1"/>
          <p:nvPr>
            <p:ph idx="7" type="body"/>
          </p:nvPr>
        </p:nvSpPr>
        <p:spPr>
          <a:xfrm>
            <a:off x="6302200" y="2249863"/>
            <a:ext cx="2173800" cy="14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1425">
            <a:norm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●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○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IBM Plex Mono"/>
              <a:buChar char="■"/>
              <a:defRPr sz="800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638" name="Google Shape;638;p36"/>
          <p:cNvSpPr txBox="1"/>
          <p:nvPr>
            <p:ph idx="8" type="subTitle"/>
          </p:nvPr>
        </p:nvSpPr>
        <p:spPr>
          <a:xfrm>
            <a:off x="6275850" y="1629713"/>
            <a:ext cx="2261700" cy="5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veat"/>
              <a:buNone/>
              <a:defRPr sz="4000">
                <a:solidFill>
                  <a:schemeClr val="accent3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639" name="Google Shape;639;p36"/>
          <p:cNvSpPr/>
          <p:nvPr>
            <p:ph idx="9" type="pic"/>
          </p:nvPr>
        </p:nvSpPr>
        <p:spPr>
          <a:xfrm>
            <a:off x="6282400" y="475988"/>
            <a:ext cx="2213400" cy="11337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21_1_1_1_2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7"/>
          <p:cNvSpPr/>
          <p:nvPr/>
        </p:nvSpPr>
        <p:spPr>
          <a:xfrm>
            <a:off x="2032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2" name="Google Shape;642;p37"/>
          <p:cNvSpPr/>
          <p:nvPr/>
        </p:nvSpPr>
        <p:spPr>
          <a:xfrm>
            <a:off x="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3" name="Google Shape;643;p37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4" name="Google Shape;644;p37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5" name="Google Shape;645;p37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6" name="Google Shape;646;p37"/>
          <p:cNvSpPr/>
          <p:nvPr/>
        </p:nvSpPr>
        <p:spPr>
          <a:xfrm>
            <a:off x="435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7" name="Google Shape;647;p37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8" name="Google Shape;648;p37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9" name="Google Shape;649;p37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0" name="Google Shape;650;p37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1" name="Google Shape;651;p37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2" name="Google Shape;652;p37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3" name="Google Shape;653;p37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4" name="Google Shape;654;p37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5" name="Google Shape;655;p37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6" name="Google Shape;656;p37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7" name="Google Shape;657;p37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8" name="Google Shape;658;p37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9" name="Google Shape;659;p37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p37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1" name="Google Shape;661;p37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2" name="Google Shape;662;p37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3" name="Google Shape;663;p37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4" name="Google Shape;664;p37"/>
          <p:cNvSpPr/>
          <p:nvPr>
            <p:ph idx="2" type="pic"/>
          </p:nvPr>
        </p:nvSpPr>
        <p:spPr>
          <a:xfrm>
            <a:off x="1020450" y="1016000"/>
            <a:ext cx="7107600" cy="30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21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8"/>
          <p:cNvSpPr/>
          <p:nvPr/>
        </p:nvSpPr>
        <p:spPr>
          <a:xfrm>
            <a:off x="2032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7" name="Google Shape;667;p38"/>
          <p:cNvSpPr/>
          <p:nvPr/>
        </p:nvSpPr>
        <p:spPr>
          <a:xfrm>
            <a:off x="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8" name="Google Shape;668;p38"/>
          <p:cNvSpPr/>
          <p:nvPr/>
        </p:nvSpPr>
        <p:spPr>
          <a:xfrm>
            <a:off x="1016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9" name="Google Shape;669;p38"/>
          <p:cNvSpPr/>
          <p:nvPr/>
        </p:nvSpPr>
        <p:spPr>
          <a:xfrm>
            <a:off x="3048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0" name="Google Shape;670;p38"/>
          <p:cNvSpPr/>
          <p:nvPr/>
        </p:nvSpPr>
        <p:spPr>
          <a:xfrm>
            <a:off x="2032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1" name="Google Shape;671;p38"/>
          <p:cNvSpPr/>
          <p:nvPr/>
        </p:nvSpPr>
        <p:spPr>
          <a:xfrm>
            <a:off x="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2" name="Google Shape;672;p38"/>
          <p:cNvSpPr/>
          <p:nvPr/>
        </p:nvSpPr>
        <p:spPr>
          <a:xfrm>
            <a:off x="1016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3" name="Google Shape;673;p38"/>
          <p:cNvSpPr/>
          <p:nvPr/>
        </p:nvSpPr>
        <p:spPr>
          <a:xfrm>
            <a:off x="435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4" name="Google Shape;674;p38"/>
          <p:cNvSpPr/>
          <p:nvPr/>
        </p:nvSpPr>
        <p:spPr>
          <a:xfrm>
            <a:off x="2032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5" name="Google Shape;675;p38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6" name="Google Shape;676;p38"/>
          <p:cNvSpPr/>
          <p:nvPr/>
        </p:nvSpPr>
        <p:spPr>
          <a:xfrm>
            <a:off x="8128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7" name="Google Shape;677;p38"/>
          <p:cNvSpPr/>
          <p:nvPr/>
        </p:nvSpPr>
        <p:spPr>
          <a:xfrm>
            <a:off x="3048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8" name="Google Shape;678;p38"/>
          <p:cNvSpPr/>
          <p:nvPr/>
        </p:nvSpPr>
        <p:spPr>
          <a:xfrm>
            <a:off x="4064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9" name="Google Shape;679;p38"/>
          <p:cNvSpPr/>
          <p:nvPr/>
        </p:nvSpPr>
        <p:spPr>
          <a:xfrm>
            <a:off x="4064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0" name="Google Shape;680;p38"/>
          <p:cNvSpPr/>
          <p:nvPr/>
        </p:nvSpPr>
        <p:spPr>
          <a:xfrm>
            <a:off x="6096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1" name="Google Shape;681;p38"/>
          <p:cNvSpPr/>
          <p:nvPr/>
        </p:nvSpPr>
        <p:spPr>
          <a:xfrm>
            <a:off x="5080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2" name="Google Shape;682;p38"/>
          <p:cNvSpPr/>
          <p:nvPr/>
        </p:nvSpPr>
        <p:spPr>
          <a:xfrm>
            <a:off x="5080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3" name="Google Shape;683;p38"/>
          <p:cNvSpPr/>
          <p:nvPr/>
        </p:nvSpPr>
        <p:spPr>
          <a:xfrm>
            <a:off x="7112000" y="1016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4" name="Google Shape;684;p38"/>
          <p:cNvSpPr/>
          <p:nvPr/>
        </p:nvSpPr>
        <p:spPr>
          <a:xfrm>
            <a:off x="7112000" y="3048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5" name="Google Shape;685;p38"/>
          <p:cNvSpPr/>
          <p:nvPr/>
        </p:nvSpPr>
        <p:spPr>
          <a:xfrm>
            <a:off x="8128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6" name="Google Shape;686;p38"/>
          <p:cNvSpPr/>
          <p:nvPr/>
        </p:nvSpPr>
        <p:spPr>
          <a:xfrm>
            <a:off x="8128000" y="203200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7" name="Google Shape;687;p38"/>
          <p:cNvSpPr/>
          <p:nvPr/>
        </p:nvSpPr>
        <p:spPr>
          <a:xfrm>
            <a:off x="6096000" y="0"/>
            <a:ext cx="1016100" cy="1016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8" name="Google Shape;688;p38"/>
          <p:cNvSpPr/>
          <p:nvPr/>
        </p:nvSpPr>
        <p:spPr>
          <a:xfrm>
            <a:off x="4064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9" name="Google Shape;689;p38"/>
          <p:cNvSpPr/>
          <p:nvPr/>
        </p:nvSpPr>
        <p:spPr>
          <a:xfrm>
            <a:off x="6096000" y="4064000"/>
            <a:ext cx="1016100" cy="107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0" name="Google Shape;690;p38"/>
          <p:cNvSpPr txBox="1"/>
          <p:nvPr>
            <p:ph type="title"/>
          </p:nvPr>
        </p:nvSpPr>
        <p:spPr>
          <a:xfrm>
            <a:off x="314425" y="314675"/>
            <a:ext cx="8538000" cy="7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veat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691" name="Google Shape;691;p38"/>
          <p:cNvSpPr/>
          <p:nvPr>
            <p:ph idx="2" type="pic"/>
          </p:nvPr>
        </p:nvSpPr>
        <p:spPr>
          <a:xfrm>
            <a:off x="390800" y="1273375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2" name="Google Shape;692;p38"/>
          <p:cNvSpPr/>
          <p:nvPr>
            <p:ph idx="3" type="pic"/>
          </p:nvPr>
        </p:nvSpPr>
        <p:spPr>
          <a:xfrm>
            <a:off x="390800" y="2522600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3" name="Google Shape;693;p38"/>
          <p:cNvSpPr/>
          <p:nvPr>
            <p:ph idx="4" type="pic"/>
          </p:nvPr>
        </p:nvSpPr>
        <p:spPr>
          <a:xfrm>
            <a:off x="390800" y="3771825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4" name="Google Shape;694;p38"/>
          <p:cNvSpPr/>
          <p:nvPr>
            <p:ph idx="5" type="pic"/>
          </p:nvPr>
        </p:nvSpPr>
        <p:spPr>
          <a:xfrm>
            <a:off x="3446150" y="1273375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5" name="Google Shape;695;p38"/>
          <p:cNvSpPr/>
          <p:nvPr>
            <p:ph idx="6" type="pic"/>
          </p:nvPr>
        </p:nvSpPr>
        <p:spPr>
          <a:xfrm>
            <a:off x="3446150" y="2522600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6" name="Google Shape;696;p38"/>
          <p:cNvSpPr/>
          <p:nvPr>
            <p:ph idx="7" type="pic"/>
          </p:nvPr>
        </p:nvSpPr>
        <p:spPr>
          <a:xfrm>
            <a:off x="3446150" y="3771825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7" name="Google Shape;697;p38"/>
          <p:cNvSpPr/>
          <p:nvPr>
            <p:ph idx="8" type="pic"/>
          </p:nvPr>
        </p:nvSpPr>
        <p:spPr>
          <a:xfrm>
            <a:off x="6501500" y="1273375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8" name="Google Shape;698;p38"/>
          <p:cNvSpPr/>
          <p:nvPr>
            <p:ph idx="9" type="pic"/>
          </p:nvPr>
        </p:nvSpPr>
        <p:spPr>
          <a:xfrm>
            <a:off x="6501500" y="2522600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  <p:sp>
        <p:nvSpPr>
          <p:cNvPr id="699" name="Google Shape;699;p38"/>
          <p:cNvSpPr/>
          <p:nvPr>
            <p:ph idx="13" type="pic"/>
          </p:nvPr>
        </p:nvSpPr>
        <p:spPr>
          <a:xfrm>
            <a:off x="6501500" y="3771825"/>
            <a:ext cx="2251800" cy="1131600"/>
          </a:xfrm>
          <a:prstGeom prst="roundRect">
            <a:avLst>
              <a:gd fmla="val 10672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>
              <a:buNone/>
              <a:defRPr sz="800">
                <a:solidFill>
                  <a:schemeClr val="lt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29050" y="228600"/>
            <a:ext cx="86859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veat"/>
              <a:buNone/>
              <a:defRPr sz="6000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280800" y="2705300"/>
            <a:ext cx="3906900" cy="19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●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○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■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●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○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■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●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○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Mono"/>
              <a:buChar char="■"/>
              <a:defRPr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9"/>
          <p:cNvSpPr txBox="1"/>
          <p:nvPr>
            <p:ph type="title"/>
          </p:nvPr>
        </p:nvSpPr>
        <p:spPr>
          <a:xfrm>
            <a:off x="250353" y="821750"/>
            <a:ext cx="8643300" cy="13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/>
              <a:t>World Identify Presentation</a:t>
            </a:r>
            <a:endParaRPr sz="7300"/>
          </a:p>
        </p:txBody>
      </p:sp>
      <p:sp>
        <p:nvSpPr>
          <p:cNvPr id="705" name="Google Shape;705;p39"/>
          <p:cNvSpPr/>
          <p:nvPr/>
        </p:nvSpPr>
        <p:spPr>
          <a:xfrm>
            <a:off x="3106650" y="3518475"/>
            <a:ext cx="2930700" cy="828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Yawen Zhang</a:t>
            </a:r>
            <a:endParaRPr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EAPII</a:t>
            </a:r>
            <a:endParaRPr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40"/>
          <p:cNvSpPr txBox="1"/>
          <p:nvPr>
            <p:ph type="title"/>
          </p:nvPr>
        </p:nvSpPr>
        <p:spPr>
          <a:xfrm>
            <a:off x="183400" y="116400"/>
            <a:ext cx="4484700" cy="8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Pacifico"/>
                <a:ea typeface="Pacifico"/>
                <a:cs typeface="Pacifico"/>
                <a:sym typeface="Pacifico"/>
              </a:rPr>
              <a:t>“缘分”（Yuan Fen）</a:t>
            </a:r>
            <a:endParaRPr sz="35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11" name="Google Shape;711;p40"/>
          <p:cNvSpPr txBox="1"/>
          <p:nvPr>
            <p:ph idx="4294967295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40"/>
          <p:cNvSpPr txBox="1"/>
          <p:nvPr>
            <p:ph idx="12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3" name="Google Shape;713;p40"/>
          <p:cNvSpPr txBox="1"/>
          <p:nvPr>
            <p:ph idx="2" type="body"/>
          </p:nvPr>
        </p:nvSpPr>
        <p:spPr>
          <a:xfrm>
            <a:off x="252125" y="862700"/>
            <a:ext cx="4259400" cy="7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It can be translated as "fate" in English</a:t>
            </a:r>
            <a:endParaRPr sz="1900"/>
          </a:p>
        </p:txBody>
      </p:sp>
      <p:sp>
        <p:nvSpPr>
          <p:cNvPr id="714" name="Google Shape;714;p40"/>
          <p:cNvSpPr txBox="1"/>
          <p:nvPr>
            <p:ph idx="1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IBM Plex Mono"/>
                <a:ea typeface="IBM Plex Mono"/>
                <a:cs typeface="IBM Plex Mono"/>
                <a:sym typeface="IBM Plex Mono"/>
              </a:rPr>
              <a:t>Yawen Zhang</a:t>
            </a:r>
            <a:endParaRPr sz="8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715" name="Google Shape;7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125" y="1778313"/>
            <a:ext cx="4007275" cy="28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2200" y="1014125"/>
            <a:ext cx="3115225" cy="311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1"/>
          <p:cNvSpPr txBox="1"/>
          <p:nvPr>
            <p:ph type="title"/>
          </p:nvPr>
        </p:nvSpPr>
        <p:spPr>
          <a:xfrm>
            <a:off x="279460" y="73000"/>
            <a:ext cx="5872500" cy="11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2"/>
                </a:solidFill>
              </a:rPr>
              <a:t>“</a:t>
            </a:r>
            <a:r>
              <a:rPr lang="en" sz="4000">
                <a:solidFill>
                  <a:schemeClr val="lt2"/>
                </a:solidFill>
              </a:rPr>
              <a:t>缘分”（Yuanfen）</a:t>
            </a:r>
            <a:endParaRPr sz="4000">
              <a:solidFill>
                <a:schemeClr val="lt2"/>
              </a:solidFill>
            </a:endParaRPr>
          </a:p>
        </p:txBody>
      </p:sp>
      <p:sp>
        <p:nvSpPr>
          <p:cNvPr id="722" name="Google Shape;722;p41"/>
          <p:cNvSpPr txBox="1"/>
          <p:nvPr>
            <p:ph idx="14" type="sldNum"/>
          </p:nvPr>
        </p:nvSpPr>
        <p:spPr>
          <a:xfrm>
            <a:off x="7624125" y="4852475"/>
            <a:ext cx="1470900" cy="1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3" name="Google Shape;723;p41"/>
          <p:cNvSpPr txBox="1"/>
          <p:nvPr>
            <p:ph idx="15" type="body"/>
          </p:nvPr>
        </p:nvSpPr>
        <p:spPr>
          <a:xfrm>
            <a:off x="49550" y="4794775"/>
            <a:ext cx="2032800" cy="26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Yawen Zhang</a:t>
            </a:r>
            <a:endParaRPr/>
          </a:p>
        </p:txBody>
      </p:sp>
      <p:sp>
        <p:nvSpPr>
          <p:cNvPr id="724" name="Google Shape;724;p41"/>
          <p:cNvSpPr txBox="1"/>
          <p:nvPr/>
        </p:nvSpPr>
        <p:spPr>
          <a:xfrm>
            <a:off x="635375" y="858825"/>
            <a:ext cx="7664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IBM Plex Mono"/>
                <a:ea typeface="IBM Plex Mono"/>
                <a:cs typeface="IBM Plex Mono"/>
                <a:sym typeface="IBM Plex Mono"/>
              </a:rPr>
              <a:t>“Yuanfen” (缘分)</a:t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IBM Plex Mono"/>
                <a:ea typeface="IBM Plex Mono"/>
                <a:cs typeface="IBM Plex Mono"/>
                <a:sym typeface="IBM Plex Mono"/>
              </a:rPr>
              <a:t>The word “yuanfen” (缘分) is very special to me. In Chinese, it’s made of two parts — “yuan,” which means fate or connection, and “fen,” which means share or portion. When you put them together, “yuanfen” means a kind of fate that brings people or things into your life. It’s not just about love or friendship — it can also be about meeting someone by chance, finding a job, or even seeing something that changes your thoughts.</a:t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IBM Plex Mono"/>
                <a:ea typeface="IBM Plex Mono"/>
                <a:cs typeface="IBM Plex Mono"/>
                <a:sym typeface="IBM Plex Mono"/>
              </a:rPr>
              <a:t>I like this word because it feels very warm and meaningful. It tells me that some things are not completely under our control — sometimes, life just lets the right people or moments appear at the right time. I think about “yuanfen” whenever I meet someone new or when I look back at how some events in my life happened so unexpectedly. It makes me believe that every connection has a reason behind it, even if we don’t understand it right away.</a:t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IBM Plex Mono"/>
                <a:ea typeface="IBM Plex Mono"/>
                <a:cs typeface="IBM Plex Mono"/>
                <a:sym typeface="IBM Plex Mono"/>
              </a:rPr>
              <a:t>“Yuanfen” reminds me to appreciate every person and moment in my life, because maybe they are all part of my fate.</a:t>
            </a:r>
            <a:endParaRPr b="1" sz="1200"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ersonal Family Recipe Book">
  <a:themeElements>
    <a:clrScheme name="Simple Light">
      <a:dk1>
        <a:srgbClr val="303030"/>
      </a:dk1>
      <a:lt1>
        <a:srgbClr val="FFFBF3"/>
      </a:lt1>
      <a:dk2>
        <a:srgbClr val="F3EEE6"/>
      </a:dk2>
      <a:lt2>
        <a:srgbClr val="CA3619"/>
      </a:lt2>
      <a:accent1>
        <a:srgbClr val="F2AB00"/>
      </a:accent1>
      <a:accent2>
        <a:srgbClr val="009E5E"/>
      </a:accent2>
      <a:accent3>
        <a:srgbClr val="0D4659"/>
      </a:accent3>
      <a:accent4>
        <a:srgbClr val="356BB1"/>
      </a:accent4>
      <a:accent5>
        <a:srgbClr val="3B1CB5"/>
      </a:accent5>
      <a:accent6>
        <a:srgbClr val="C2BDF3"/>
      </a:accent6>
      <a:hlink>
        <a:srgbClr val="717C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